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79" r:id="rId3"/>
    <p:sldId id="380" r:id="rId4"/>
    <p:sldId id="381" r:id="rId5"/>
    <p:sldId id="382" r:id="rId6"/>
    <p:sldId id="384" r:id="rId7"/>
    <p:sldId id="383" r:id="rId8"/>
    <p:sldId id="385" r:id="rId9"/>
    <p:sldId id="328" r:id="rId10"/>
    <p:sldId id="370" r:id="rId11"/>
    <p:sldId id="374" r:id="rId12"/>
    <p:sldId id="372" r:id="rId13"/>
    <p:sldId id="375" r:id="rId14"/>
    <p:sldId id="373" r:id="rId15"/>
    <p:sldId id="376" r:id="rId16"/>
    <p:sldId id="378" r:id="rId17"/>
    <p:sldId id="369" r:id="rId18"/>
    <p:sldId id="377" r:id="rId19"/>
  </p:sldIdLst>
  <p:sldSz cx="9144000" cy="5143500" type="screen16x9"/>
  <p:notesSz cx="9601200" cy="7315200"/>
  <p:embeddedFontLst>
    <p:embeddedFont>
      <p:font typeface="Impact" panose="020B0806030902050204" pitchFamily="34" charset="0"/>
      <p:regular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2" roundtripDataSignature="AMtx7mjr7MkA4HB+yduFNqYVxNi4nPdT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854"/>
    <a:srgbClr val="144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C6D43D-1C8A-4FD4-A6F4-7A8E16A87397}" v="122" dt="2024-09-25T22:33:42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6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07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10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10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ison Freitas" userId="d94e5c208893d7b7" providerId="LiveId" clId="{9DC6D43D-1C8A-4FD4-A6F4-7A8E16A87397}"/>
    <pc:docChg chg="undo custSel addSld delSld modSld sldOrd">
      <pc:chgData name="Dayvison Freitas" userId="d94e5c208893d7b7" providerId="LiveId" clId="{9DC6D43D-1C8A-4FD4-A6F4-7A8E16A87397}" dt="2024-09-25T22:33:51.274" v="734" actId="207"/>
      <pc:docMkLst>
        <pc:docMk/>
      </pc:docMkLst>
      <pc:sldChg chg="addSp delSp modSp mod">
        <pc:chgData name="Dayvison Freitas" userId="d94e5c208893d7b7" providerId="LiveId" clId="{9DC6D43D-1C8A-4FD4-A6F4-7A8E16A87397}" dt="2024-09-24T23:55:08.375" v="34" actId="478"/>
        <pc:sldMkLst>
          <pc:docMk/>
          <pc:sldMk cId="0" sldId="256"/>
        </pc:sldMkLst>
        <pc:spChg chg="add mod">
          <ac:chgData name="Dayvison Freitas" userId="d94e5c208893d7b7" providerId="LiveId" clId="{9DC6D43D-1C8A-4FD4-A6F4-7A8E16A87397}" dt="2024-09-24T23:44:41.246" v="11" actId="1076"/>
          <ac:spMkLst>
            <pc:docMk/>
            <pc:sldMk cId="0" sldId="256"/>
            <ac:spMk id="2" creationId="{F255D05B-930A-A171-0CD6-EC736DFE0581}"/>
          </ac:spMkLst>
        </pc:spChg>
        <pc:grpChg chg="del">
          <ac:chgData name="Dayvison Freitas" userId="d94e5c208893d7b7" providerId="LiveId" clId="{9DC6D43D-1C8A-4FD4-A6F4-7A8E16A87397}" dt="2024-09-24T23:34:40.866" v="1" actId="478"/>
          <ac:grpSpMkLst>
            <pc:docMk/>
            <pc:sldMk cId="0" sldId="256"/>
            <ac:grpSpMk id="49" creationId="{00000000-0000-0000-0000-000000000000}"/>
          </ac:grpSpMkLst>
        </pc:grpChg>
        <pc:picChg chg="add del mod">
          <ac:chgData name="Dayvison Freitas" userId="d94e5c208893d7b7" providerId="LiveId" clId="{9DC6D43D-1C8A-4FD4-A6F4-7A8E16A87397}" dt="2024-09-24T23:55:08.375" v="34" actId="478"/>
          <ac:picMkLst>
            <pc:docMk/>
            <pc:sldMk cId="0" sldId="256"/>
            <ac:picMk id="4" creationId="{200719E4-01E2-9F91-A8EE-3C17B88F5586}"/>
          </ac:picMkLst>
        </pc:picChg>
        <pc:picChg chg="topLvl">
          <ac:chgData name="Dayvison Freitas" userId="d94e5c208893d7b7" providerId="LiveId" clId="{9DC6D43D-1C8A-4FD4-A6F4-7A8E16A87397}" dt="2024-09-24T23:34:40.866" v="1" actId="478"/>
          <ac:picMkLst>
            <pc:docMk/>
            <pc:sldMk cId="0" sldId="256"/>
            <ac:picMk id="50" creationId="{00000000-0000-0000-0000-000000000000}"/>
          </ac:picMkLst>
        </pc:picChg>
        <pc:picChg chg="del topLvl">
          <ac:chgData name="Dayvison Freitas" userId="d94e5c208893d7b7" providerId="LiveId" clId="{9DC6D43D-1C8A-4FD4-A6F4-7A8E16A87397}" dt="2024-09-24T23:34:40.866" v="1" actId="478"/>
          <ac:picMkLst>
            <pc:docMk/>
            <pc:sldMk cId="0" sldId="256"/>
            <ac:picMk id="51" creationId="{00000000-0000-0000-0000-000000000000}"/>
          </ac:picMkLst>
        </pc:picChg>
        <pc:picChg chg="del">
          <ac:chgData name="Dayvison Freitas" userId="d94e5c208893d7b7" providerId="LiveId" clId="{9DC6D43D-1C8A-4FD4-A6F4-7A8E16A87397}" dt="2024-09-24T23:34:37.979" v="0" actId="478"/>
          <ac:picMkLst>
            <pc:docMk/>
            <pc:sldMk cId="0" sldId="256"/>
            <ac:picMk id="52" creationId="{00000000-0000-0000-0000-000000000000}"/>
          </ac:picMkLst>
        </pc:picChg>
      </pc:sldChg>
      <pc:sldChg chg="delSp modSp del mod">
        <pc:chgData name="Dayvison Freitas" userId="d94e5c208893d7b7" providerId="LiveId" clId="{9DC6D43D-1C8A-4FD4-A6F4-7A8E16A87397}" dt="2024-09-25T17:16:26.463" v="270" actId="2696"/>
        <pc:sldMkLst>
          <pc:docMk/>
          <pc:sldMk cId="0" sldId="282"/>
        </pc:sldMkLst>
        <pc:spChg chg="del">
          <ac:chgData name="Dayvison Freitas" userId="d94e5c208893d7b7" providerId="LiveId" clId="{9DC6D43D-1C8A-4FD4-A6F4-7A8E16A87397}" dt="2024-09-24T23:52:51.906" v="28" actId="478"/>
          <ac:spMkLst>
            <pc:docMk/>
            <pc:sldMk cId="0" sldId="282"/>
            <ac:spMk id="291" creationId="{00000000-0000-0000-0000-000000000000}"/>
          </ac:spMkLst>
        </pc:spChg>
        <pc:spChg chg="del mod">
          <ac:chgData name="Dayvison Freitas" userId="d94e5c208893d7b7" providerId="LiveId" clId="{9DC6D43D-1C8A-4FD4-A6F4-7A8E16A87397}" dt="2024-09-24T23:52:39.077" v="27" actId="478"/>
          <ac:spMkLst>
            <pc:docMk/>
            <pc:sldMk cId="0" sldId="282"/>
            <ac:spMk id="293" creationId="{00000000-0000-0000-0000-000000000000}"/>
          </ac:spMkLst>
        </pc:spChg>
        <pc:spChg chg="del">
          <ac:chgData name="Dayvison Freitas" userId="d94e5c208893d7b7" providerId="LiveId" clId="{9DC6D43D-1C8A-4FD4-A6F4-7A8E16A87397}" dt="2024-09-24T23:52:31.251" v="23" actId="478"/>
          <ac:spMkLst>
            <pc:docMk/>
            <pc:sldMk cId="0" sldId="282"/>
            <ac:spMk id="294" creationId="{00000000-0000-0000-0000-000000000000}"/>
          </ac:spMkLst>
        </pc:spChg>
        <pc:grpChg chg="del">
          <ac:chgData name="Dayvison Freitas" userId="d94e5c208893d7b7" providerId="LiveId" clId="{9DC6D43D-1C8A-4FD4-A6F4-7A8E16A87397}" dt="2024-09-24T23:52:27.745" v="22" actId="478"/>
          <ac:grpSpMkLst>
            <pc:docMk/>
            <pc:sldMk cId="0" sldId="282"/>
            <ac:grpSpMk id="286" creationId="{00000000-0000-0000-0000-000000000000}"/>
          </ac:grpSpMkLst>
        </pc:grpChg>
        <pc:picChg chg="topLvl">
          <ac:chgData name="Dayvison Freitas" userId="d94e5c208893d7b7" providerId="LiveId" clId="{9DC6D43D-1C8A-4FD4-A6F4-7A8E16A87397}" dt="2024-09-24T23:52:27.745" v="22" actId="478"/>
          <ac:picMkLst>
            <pc:docMk/>
            <pc:sldMk cId="0" sldId="282"/>
            <ac:picMk id="287" creationId="{00000000-0000-0000-0000-000000000000}"/>
          </ac:picMkLst>
        </pc:picChg>
        <pc:picChg chg="del topLvl">
          <ac:chgData name="Dayvison Freitas" userId="d94e5c208893d7b7" providerId="LiveId" clId="{9DC6D43D-1C8A-4FD4-A6F4-7A8E16A87397}" dt="2024-09-24T23:52:27.745" v="22" actId="478"/>
          <ac:picMkLst>
            <pc:docMk/>
            <pc:sldMk cId="0" sldId="282"/>
            <ac:picMk id="288" creationId="{00000000-0000-0000-0000-000000000000}"/>
          </ac:picMkLst>
        </pc:picChg>
        <pc:picChg chg="del">
          <ac:chgData name="Dayvison Freitas" userId="d94e5c208893d7b7" providerId="LiveId" clId="{9DC6D43D-1C8A-4FD4-A6F4-7A8E16A87397}" dt="2024-09-24T23:52:23.675" v="21" actId="478"/>
          <ac:picMkLst>
            <pc:docMk/>
            <pc:sldMk cId="0" sldId="282"/>
            <ac:picMk id="289" creationId="{00000000-0000-0000-0000-000000000000}"/>
          </ac:picMkLst>
        </pc:picChg>
        <pc:picChg chg="del">
          <ac:chgData name="Dayvison Freitas" userId="d94e5c208893d7b7" providerId="LiveId" clId="{9DC6D43D-1C8A-4FD4-A6F4-7A8E16A87397}" dt="2024-09-24T23:52:56.274" v="29" actId="478"/>
          <ac:picMkLst>
            <pc:docMk/>
            <pc:sldMk cId="0" sldId="282"/>
            <ac:picMk id="292" creationId="{00000000-0000-0000-0000-000000000000}"/>
          </ac:picMkLst>
        </pc:picChg>
      </pc:sldChg>
      <pc:sldChg chg="add del">
        <pc:chgData name="Dayvison Freitas" userId="d94e5c208893d7b7" providerId="LiveId" clId="{9DC6D43D-1C8A-4FD4-A6F4-7A8E16A87397}" dt="2024-09-25T19:57:51.483" v="589" actId="2696"/>
        <pc:sldMkLst>
          <pc:docMk/>
          <pc:sldMk cId="947754633" sldId="282"/>
        </pc:sldMkLst>
      </pc:sldChg>
      <pc:sldChg chg="del">
        <pc:chgData name="Dayvison Freitas" userId="d94e5c208893d7b7" providerId="LiveId" clId="{9DC6D43D-1C8A-4FD4-A6F4-7A8E16A87397}" dt="2024-09-24T23:52:02.594" v="19" actId="2696"/>
        <pc:sldMkLst>
          <pc:docMk/>
          <pc:sldMk cId="3840159915" sldId="28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208953602" sldId="284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3001687189" sldId="29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244896506" sldId="295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885710666" sldId="301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640411962" sldId="30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3755826352" sldId="304"/>
        </pc:sldMkLst>
      </pc:sldChg>
      <pc:sldChg chg="del">
        <pc:chgData name="Dayvison Freitas" userId="d94e5c208893d7b7" providerId="LiveId" clId="{9DC6D43D-1C8A-4FD4-A6F4-7A8E16A87397}" dt="2024-09-24T23:51:57.772" v="17" actId="2696"/>
        <pc:sldMkLst>
          <pc:docMk/>
          <pc:sldMk cId="2826557373" sldId="306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741988461" sldId="309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819512864" sldId="311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515332796" sldId="312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795793512" sldId="31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4227608868" sldId="32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3543040655" sldId="324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4156852354" sldId="326"/>
        </pc:sldMkLst>
      </pc:sldChg>
      <pc:sldChg chg="addSp modSp add mod">
        <pc:chgData name="Dayvison Freitas" userId="d94e5c208893d7b7" providerId="LiveId" clId="{9DC6D43D-1C8A-4FD4-A6F4-7A8E16A87397}" dt="2024-09-25T12:41:59.305" v="58" actId="207"/>
        <pc:sldMkLst>
          <pc:docMk/>
          <pc:sldMk cId="3949041753" sldId="328"/>
        </pc:sldMkLst>
        <pc:spChg chg="add mod">
          <ac:chgData name="Dayvison Freitas" userId="d94e5c208893d7b7" providerId="LiveId" clId="{9DC6D43D-1C8A-4FD4-A6F4-7A8E16A87397}" dt="2024-09-25T12:41:59.305" v="58" actId="207"/>
          <ac:spMkLst>
            <pc:docMk/>
            <pc:sldMk cId="3949041753" sldId="328"/>
            <ac:spMk id="4" creationId="{5DC2445B-76EF-C8E0-FA76-F0F24F9DA3DF}"/>
          </ac:spMkLst>
        </pc:spChg>
        <pc:picChg chg="add mod">
          <ac:chgData name="Dayvison Freitas" userId="d94e5c208893d7b7" providerId="LiveId" clId="{9DC6D43D-1C8A-4FD4-A6F4-7A8E16A87397}" dt="2024-09-25T12:38:32.747" v="46" actId="1076"/>
          <ac:picMkLst>
            <pc:docMk/>
            <pc:sldMk cId="3949041753" sldId="328"/>
            <ac:picMk id="3" creationId="{02153944-8347-70D3-1289-BDF430FC8077}"/>
          </ac:picMkLst>
        </pc:picChg>
      </pc:sldChg>
      <pc:sldChg chg="add del">
        <pc:chgData name="Dayvison Freitas" userId="d94e5c208893d7b7" providerId="LiveId" clId="{9DC6D43D-1C8A-4FD4-A6F4-7A8E16A87397}" dt="2024-09-24T23:51:41.314" v="15" actId="2696"/>
        <pc:sldMkLst>
          <pc:docMk/>
          <pc:sldMk cId="2329882095" sldId="347"/>
        </pc:sldMkLst>
      </pc:sldChg>
      <pc:sldChg chg="add ord">
        <pc:chgData name="Dayvison Freitas" userId="d94e5c208893d7b7" providerId="LiveId" clId="{9DC6D43D-1C8A-4FD4-A6F4-7A8E16A87397}" dt="2024-09-25T19:55:26.079" v="581"/>
        <pc:sldMkLst>
          <pc:docMk/>
          <pc:sldMk cId="393687941" sldId="369"/>
        </pc:sldMkLst>
      </pc:sldChg>
      <pc:sldChg chg="addSp delSp modSp add mod">
        <pc:chgData name="Dayvison Freitas" userId="d94e5c208893d7b7" providerId="LiveId" clId="{9DC6D43D-1C8A-4FD4-A6F4-7A8E16A87397}" dt="2024-09-25T13:40:14.686" v="158" actId="1035"/>
        <pc:sldMkLst>
          <pc:docMk/>
          <pc:sldMk cId="2770534419" sldId="370"/>
        </pc:sldMkLst>
        <pc:spChg chg="mod">
          <ac:chgData name="Dayvison Freitas" userId="d94e5c208893d7b7" providerId="LiveId" clId="{9DC6D43D-1C8A-4FD4-A6F4-7A8E16A87397}" dt="2024-09-25T13:34:15.168" v="134" actId="122"/>
          <ac:spMkLst>
            <pc:docMk/>
            <pc:sldMk cId="2770534419" sldId="370"/>
            <ac:spMk id="4" creationId="{5DC2445B-76EF-C8E0-FA76-F0F24F9DA3DF}"/>
          </ac:spMkLst>
        </pc:spChg>
        <pc:picChg chg="del">
          <ac:chgData name="Dayvison Freitas" userId="d94e5c208893d7b7" providerId="LiveId" clId="{9DC6D43D-1C8A-4FD4-A6F4-7A8E16A87397}" dt="2024-09-25T12:42:30.880" v="60" actId="478"/>
          <ac:picMkLst>
            <pc:docMk/>
            <pc:sldMk cId="2770534419" sldId="370"/>
            <ac:picMk id="3" creationId="{02153944-8347-70D3-1289-BDF430FC8077}"/>
          </ac:picMkLst>
        </pc:picChg>
        <pc:picChg chg="add del mod modCrop">
          <ac:chgData name="Dayvison Freitas" userId="d94e5c208893d7b7" providerId="LiveId" clId="{9DC6D43D-1C8A-4FD4-A6F4-7A8E16A87397}" dt="2024-09-25T13:27:18.666" v="78" actId="478"/>
          <ac:picMkLst>
            <pc:docMk/>
            <pc:sldMk cId="2770534419" sldId="370"/>
            <ac:picMk id="5" creationId="{C16ED508-8760-3B2E-BB0F-7DF99A0EE479}"/>
          </ac:picMkLst>
        </pc:picChg>
        <pc:picChg chg="add del mod">
          <ac:chgData name="Dayvison Freitas" userId="d94e5c208893d7b7" providerId="LiveId" clId="{9DC6D43D-1C8A-4FD4-A6F4-7A8E16A87397}" dt="2024-09-25T13:31:55.558" v="121" actId="478"/>
          <ac:picMkLst>
            <pc:docMk/>
            <pc:sldMk cId="2770534419" sldId="370"/>
            <ac:picMk id="7" creationId="{7C4264DA-E5D7-7628-BAB0-0C5C1A0B3757}"/>
          </ac:picMkLst>
        </pc:picChg>
        <pc:picChg chg="add del mod">
          <ac:chgData name="Dayvison Freitas" userId="d94e5c208893d7b7" providerId="LiveId" clId="{9DC6D43D-1C8A-4FD4-A6F4-7A8E16A87397}" dt="2024-09-25T13:38:34.756" v="143" actId="478"/>
          <ac:picMkLst>
            <pc:docMk/>
            <pc:sldMk cId="2770534419" sldId="370"/>
            <ac:picMk id="8" creationId="{40C72D4C-752F-DA7F-DB27-49117E597A23}"/>
          </ac:picMkLst>
        </pc:picChg>
        <pc:picChg chg="add del mod">
          <ac:chgData name="Dayvison Freitas" userId="d94e5c208893d7b7" providerId="LiveId" clId="{9DC6D43D-1C8A-4FD4-A6F4-7A8E16A87397}" dt="2024-09-25T13:38:23.110" v="141" actId="478"/>
          <ac:picMkLst>
            <pc:docMk/>
            <pc:sldMk cId="2770534419" sldId="370"/>
            <ac:picMk id="9" creationId="{F862F9F0-716A-AB97-7EBA-69989F9C436C}"/>
          </ac:picMkLst>
        </pc:picChg>
        <pc:picChg chg="add mod">
          <ac:chgData name="Dayvison Freitas" userId="d94e5c208893d7b7" providerId="LiveId" clId="{9DC6D43D-1C8A-4FD4-A6F4-7A8E16A87397}" dt="2024-09-25T13:40:14.686" v="158" actId="1035"/>
          <ac:picMkLst>
            <pc:docMk/>
            <pc:sldMk cId="2770534419" sldId="370"/>
            <ac:picMk id="11" creationId="{3E6D8FE4-7E07-75F5-FF92-E2403DF21850}"/>
          </ac:picMkLst>
        </pc:picChg>
      </pc:sldChg>
      <pc:sldChg chg="new del">
        <pc:chgData name="Dayvison Freitas" userId="d94e5c208893d7b7" providerId="LiveId" clId="{9DC6D43D-1C8A-4FD4-A6F4-7A8E16A87397}" dt="2024-09-25T13:42:44.175" v="161" actId="2696"/>
        <pc:sldMkLst>
          <pc:docMk/>
          <pc:sldMk cId="3241970122" sldId="371"/>
        </pc:sldMkLst>
      </pc:sldChg>
      <pc:sldChg chg="addSp delSp modSp add mod">
        <pc:chgData name="Dayvison Freitas" userId="d94e5c208893d7b7" providerId="LiveId" clId="{9DC6D43D-1C8A-4FD4-A6F4-7A8E16A87397}" dt="2024-09-25T17:14:29.451" v="239"/>
        <pc:sldMkLst>
          <pc:docMk/>
          <pc:sldMk cId="422458784" sldId="372"/>
        </pc:sldMkLst>
        <pc:spChg chg="mod">
          <ac:chgData name="Dayvison Freitas" userId="d94e5c208893d7b7" providerId="LiveId" clId="{9DC6D43D-1C8A-4FD4-A6F4-7A8E16A87397}" dt="2024-09-25T13:43:10.985" v="213" actId="20577"/>
          <ac:spMkLst>
            <pc:docMk/>
            <pc:sldMk cId="422458784" sldId="372"/>
            <ac:spMk id="4" creationId="{5DC2445B-76EF-C8E0-FA76-F0F24F9DA3DF}"/>
          </ac:spMkLst>
        </pc:spChg>
        <pc:picChg chg="add del mod">
          <ac:chgData name="Dayvison Freitas" userId="d94e5c208893d7b7" providerId="LiveId" clId="{9DC6D43D-1C8A-4FD4-A6F4-7A8E16A87397}" dt="2024-09-25T17:07:57.781" v="220" actId="478"/>
          <ac:picMkLst>
            <pc:docMk/>
            <pc:sldMk cId="422458784" sldId="372"/>
            <ac:picMk id="3" creationId="{6D35CBC1-CE4C-6F91-0C21-E0748CAC77B1}"/>
          </ac:picMkLst>
        </pc:picChg>
        <pc:picChg chg="add mod modCrop">
          <ac:chgData name="Dayvison Freitas" userId="d94e5c208893d7b7" providerId="LiveId" clId="{9DC6D43D-1C8A-4FD4-A6F4-7A8E16A87397}" dt="2024-09-25T17:14:29.451" v="239"/>
          <ac:picMkLst>
            <pc:docMk/>
            <pc:sldMk cId="422458784" sldId="372"/>
            <ac:picMk id="6" creationId="{9353A82A-EDEB-A479-0CDE-532FA34D42C4}"/>
          </ac:picMkLst>
        </pc:picChg>
        <pc:picChg chg="del">
          <ac:chgData name="Dayvison Freitas" userId="d94e5c208893d7b7" providerId="LiveId" clId="{9DC6D43D-1C8A-4FD4-A6F4-7A8E16A87397}" dt="2024-09-25T13:43:22.122" v="214" actId="478"/>
          <ac:picMkLst>
            <pc:docMk/>
            <pc:sldMk cId="422458784" sldId="372"/>
            <ac:picMk id="11" creationId="{3E6D8FE4-7E07-75F5-FF92-E2403DF21850}"/>
          </ac:picMkLst>
        </pc:picChg>
      </pc:sldChg>
      <pc:sldChg chg="addSp delSp modSp add mod">
        <pc:chgData name="Dayvison Freitas" userId="d94e5c208893d7b7" providerId="LiveId" clId="{9DC6D43D-1C8A-4FD4-A6F4-7A8E16A87397}" dt="2024-09-25T17:34:33.002" v="296"/>
        <pc:sldMkLst>
          <pc:docMk/>
          <pc:sldMk cId="3439922626" sldId="373"/>
        </pc:sldMkLst>
        <pc:spChg chg="mod">
          <ac:chgData name="Dayvison Freitas" userId="d94e5c208893d7b7" providerId="LiveId" clId="{9DC6D43D-1C8A-4FD4-A6F4-7A8E16A87397}" dt="2024-09-25T17:16:06.424" v="269" actId="20577"/>
          <ac:spMkLst>
            <pc:docMk/>
            <pc:sldMk cId="3439922626" sldId="373"/>
            <ac:spMk id="4" creationId="{5DC2445B-76EF-C8E0-FA76-F0F24F9DA3DF}"/>
          </ac:spMkLst>
        </pc:spChg>
        <pc:picChg chg="add del mod">
          <ac:chgData name="Dayvison Freitas" userId="d94e5c208893d7b7" providerId="LiveId" clId="{9DC6D43D-1C8A-4FD4-A6F4-7A8E16A87397}" dt="2024-09-25T17:20:57.618" v="276" actId="478"/>
          <ac:picMkLst>
            <pc:docMk/>
            <pc:sldMk cId="3439922626" sldId="373"/>
            <ac:picMk id="3" creationId="{B30340F8-4423-B57A-9856-402ED32AF9EC}"/>
          </ac:picMkLst>
        </pc:picChg>
        <pc:picChg chg="add del mod">
          <ac:chgData name="Dayvison Freitas" userId="d94e5c208893d7b7" providerId="LiveId" clId="{9DC6D43D-1C8A-4FD4-A6F4-7A8E16A87397}" dt="2024-09-25T17:21:48.536" v="279" actId="478"/>
          <ac:picMkLst>
            <pc:docMk/>
            <pc:sldMk cId="3439922626" sldId="373"/>
            <ac:picMk id="5" creationId="{4F7C05CC-D822-3EC7-7577-DF275DA9DAA6}"/>
          </ac:picMkLst>
        </pc:picChg>
        <pc:picChg chg="del">
          <ac:chgData name="Dayvison Freitas" userId="d94e5c208893d7b7" providerId="LiveId" clId="{9DC6D43D-1C8A-4FD4-A6F4-7A8E16A87397}" dt="2024-09-25T17:16:36.918" v="271" actId="478"/>
          <ac:picMkLst>
            <pc:docMk/>
            <pc:sldMk cId="3439922626" sldId="373"/>
            <ac:picMk id="6" creationId="{9353A82A-EDEB-A479-0CDE-532FA34D42C4}"/>
          </ac:picMkLst>
        </pc:picChg>
        <pc:picChg chg="add del mod modCrop">
          <ac:chgData name="Dayvison Freitas" userId="d94e5c208893d7b7" providerId="LiveId" clId="{9DC6D43D-1C8A-4FD4-A6F4-7A8E16A87397}" dt="2024-09-25T17:25:11.987" v="285" actId="478"/>
          <ac:picMkLst>
            <pc:docMk/>
            <pc:sldMk cId="3439922626" sldId="373"/>
            <ac:picMk id="7" creationId="{97357DDF-880A-7643-12C0-06CE98BA4874}"/>
          </ac:picMkLst>
        </pc:picChg>
        <pc:picChg chg="add mod modCrop">
          <ac:chgData name="Dayvison Freitas" userId="d94e5c208893d7b7" providerId="LiveId" clId="{9DC6D43D-1C8A-4FD4-A6F4-7A8E16A87397}" dt="2024-09-25T17:34:33.002" v="296"/>
          <ac:picMkLst>
            <pc:docMk/>
            <pc:sldMk cId="3439922626" sldId="373"/>
            <ac:picMk id="8" creationId="{474953D2-900D-3E50-9022-5321A3F2A650}"/>
          </ac:picMkLst>
        </pc:picChg>
      </pc:sldChg>
      <pc:sldChg chg="add del">
        <pc:chgData name="Dayvison Freitas" userId="d94e5c208893d7b7" providerId="LiveId" clId="{9DC6D43D-1C8A-4FD4-A6F4-7A8E16A87397}" dt="2024-09-25T18:10:42.284" v="298" actId="2696"/>
        <pc:sldMkLst>
          <pc:docMk/>
          <pc:sldMk cId="2797502383" sldId="374"/>
        </pc:sldMkLst>
      </pc:sldChg>
      <pc:sldChg chg="addSp delSp modSp new mod">
        <pc:chgData name="Dayvison Freitas" userId="d94e5c208893d7b7" providerId="LiveId" clId="{9DC6D43D-1C8A-4FD4-A6F4-7A8E16A87397}" dt="2024-09-25T19:32:10.329" v="394"/>
        <pc:sldMkLst>
          <pc:docMk/>
          <pc:sldMk cId="3530745882" sldId="374"/>
        </pc:sldMkLst>
        <pc:spChg chg="del">
          <ac:chgData name="Dayvison Freitas" userId="d94e5c208893d7b7" providerId="LiveId" clId="{9DC6D43D-1C8A-4FD4-A6F4-7A8E16A87397}" dt="2024-09-25T18:43:43.563" v="300" actId="478"/>
          <ac:spMkLst>
            <pc:docMk/>
            <pc:sldMk cId="3530745882" sldId="374"/>
            <ac:spMk id="2" creationId="{B9669880-2A17-7389-C013-B7FD9D415DC3}"/>
          </ac:spMkLst>
        </pc:spChg>
        <pc:spChg chg="del">
          <ac:chgData name="Dayvison Freitas" userId="d94e5c208893d7b7" providerId="LiveId" clId="{9DC6D43D-1C8A-4FD4-A6F4-7A8E16A87397}" dt="2024-09-25T18:43:46.973" v="301" actId="478"/>
          <ac:spMkLst>
            <pc:docMk/>
            <pc:sldMk cId="3530745882" sldId="374"/>
            <ac:spMk id="3" creationId="{3EB1E12E-3892-B2E9-30AB-698FBE64FAE5}"/>
          </ac:spMkLst>
        </pc:spChg>
        <pc:spChg chg="add del">
          <ac:chgData name="Dayvison Freitas" userId="d94e5c208893d7b7" providerId="LiveId" clId="{9DC6D43D-1C8A-4FD4-A6F4-7A8E16A87397}" dt="2024-09-25T18:43:59.610" v="303" actId="22"/>
          <ac:spMkLst>
            <pc:docMk/>
            <pc:sldMk cId="3530745882" sldId="374"/>
            <ac:spMk id="5" creationId="{F261FA1D-FF96-72CB-1226-997DB856A793}"/>
          </ac:spMkLst>
        </pc:spChg>
        <pc:spChg chg="add mod">
          <ac:chgData name="Dayvison Freitas" userId="d94e5c208893d7b7" providerId="LiveId" clId="{9DC6D43D-1C8A-4FD4-A6F4-7A8E16A87397}" dt="2024-09-25T18:46:52.079" v="335" actId="207"/>
          <ac:spMkLst>
            <pc:docMk/>
            <pc:sldMk cId="3530745882" sldId="374"/>
            <ac:spMk id="8" creationId="{BB36EAC3-8E0B-6686-230E-8D0AD5FE9C8F}"/>
          </ac:spMkLst>
        </pc:spChg>
        <pc:picChg chg="add mod">
          <ac:chgData name="Dayvison Freitas" userId="d94e5c208893d7b7" providerId="LiveId" clId="{9DC6D43D-1C8A-4FD4-A6F4-7A8E16A87397}" dt="2024-09-25T19:32:10.329" v="394"/>
          <ac:picMkLst>
            <pc:docMk/>
            <pc:sldMk cId="3530745882" sldId="374"/>
            <ac:picMk id="7" creationId="{4CDBC213-19D8-1020-80BC-5ECCC55668F7}"/>
          </ac:picMkLst>
        </pc:picChg>
      </pc:sldChg>
      <pc:sldChg chg="addSp delSp modSp new mod">
        <pc:chgData name="Dayvison Freitas" userId="d94e5c208893d7b7" providerId="LiveId" clId="{9DC6D43D-1C8A-4FD4-A6F4-7A8E16A87397}" dt="2024-09-25T19:31:59.623" v="393"/>
        <pc:sldMkLst>
          <pc:docMk/>
          <pc:sldMk cId="447164121" sldId="375"/>
        </pc:sldMkLst>
        <pc:spChg chg="mod">
          <ac:chgData name="Dayvison Freitas" userId="d94e5c208893d7b7" providerId="LiveId" clId="{9DC6D43D-1C8A-4FD4-A6F4-7A8E16A87397}" dt="2024-09-25T19:31:15.640" v="390" actId="1076"/>
          <ac:spMkLst>
            <pc:docMk/>
            <pc:sldMk cId="447164121" sldId="375"/>
            <ac:spMk id="2" creationId="{1A95DE72-6862-98A6-A8B0-6ADDEB77EDC0}"/>
          </ac:spMkLst>
        </pc:spChg>
        <pc:spChg chg="del">
          <ac:chgData name="Dayvison Freitas" userId="d94e5c208893d7b7" providerId="LiveId" clId="{9DC6D43D-1C8A-4FD4-A6F4-7A8E16A87397}" dt="2024-09-25T19:27:38.134" v="360" actId="478"/>
          <ac:spMkLst>
            <pc:docMk/>
            <pc:sldMk cId="447164121" sldId="375"/>
            <ac:spMk id="3" creationId="{8E448C95-AFC9-CC18-B53F-FAFBBB4E80A7}"/>
          </ac:spMkLst>
        </pc:spChg>
        <pc:picChg chg="add del mod">
          <ac:chgData name="Dayvison Freitas" userId="d94e5c208893d7b7" providerId="LiveId" clId="{9DC6D43D-1C8A-4FD4-A6F4-7A8E16A87397}" dt="2024-09-25T19:29:25.299" v="365" actId="478"/>
          <ac:picMkLst>
            <pc:docMk/>
            <pc:sldMk cId="447164121" sldId="375"/>
            <ac:picMk id="4" creationId="{1A39C19F-2173-130C-D6A6-9C801FE0330B}"/>
          </ac:picMkLst>
        </pc:picChg>
        <pc:picChg chg="add mod">
          <ac:chgData name="Dayvison Freitas" userId="d94e5c208893d7b7" providerId="LiveId" clId="{9DC6D43D-1C8A-4FD4-A6F4-7A8E16A87397}" dt="2024-09-25T19:31:59.623" v="393"/>
          <ac:picMkLst>
            <pc:docMk/>
            <pc:sldMk cId="447164121" sldId="375"/>
            <ac:picMk id="6" creationId="{8E7C0F37-D8D3-8C10-9089-6DF2C46B96BD}"/>
          </ac:picMkLst>
        </pc:picChg>
      </pc:sldChg>
      <pc:sldChg chg="addSp delSp modSp new mod">
        <pc:chgData name="Dayvison Freitas" userId="d94e5c208893d7b7" providerId="LiveId" clId="{9DC6D43D-1C8A-4FD4-A6F4-7A8E16A87397}" dt="2024-09-25T19:52:27.047" v="551" actId="1076"/>
        <pc:sldMkLst>
          <pc:docMk/>
          <pc:sldMk cId="3707296449" sldId="376"/>
        </pc:sldMkLst>
        <pc:spChg chg="mod">
          <ac:chgData name="Dayvison Freitas" userId="d94e5c208893d7b7" providerId="LiveId" clId="{9DC6D43D-1C8A-4FD4-A6F4-7A8E16A87397}" dt="2024-09-25T19:52:27.047" v="551" actId="1076"/>
          <ac:spMkLst>
            <pc:docMk/>
            <pc:sldMk cId="3707296449" sldId="376"/>
            <ac:spMk id="2" creationId="{E3404F1F-A90C-E1AD-444D-7462B761F41D}"/>
          </ac:spMkLst>
        </pc:spChg>
        <pc:spChg chg="del">
          <ac:chgData name="Dayvison Freitas" userId="d94e5c208893d7b7" providerId="LiveId" clId="{9DC6D43D-1C8A-4FD4-A6F4-7A8E16A87397}" dt="2024-09-25T19:34:20.602" v="396" actId="478"/>
          <ac:spMkLst>
            <pc:docMk/>
            <pc:sldMk cId="3707296449" sldId="376"/>
            <ac:spMk id="3" creationId="{4854F591-E888-C83C-0FD8-7E9CCA7B2AE8}"/>
          </ac:spMkLst>
        </pc:spChg>
        <pc:spChg chg="add mod">
          <ac:chgData name="Dayvison Freitas" userId="d94e5c208893d7b7" providerId="LiveId" clId="{9DC6D43D-1C8A-4FD4-A6F4-7A8E16A87397}" dt="2024-09-25T19:41:17.504" v="500" actId="207"/>
          <ac:spMkLst>
            <pc:docMk/>
            <pc:sldMk cId="3707296449" sldId="376"/>
            <ac:spMk id="8" creationId="{35DB20B4-DEA3-22FB-6B82-72AC4FE69F80}"/>
          </ac:spMkLst>
        </pc:spChg>
        <pc:picChg chg="add mod modCrop">
          <ac:chgData name="Dayvison Freitas" userId="d94e5c208893d7b7" providerId="LiveId" clId="{9DC6D43D-1C8A-4FD4-A6F4-7A8E16A87397}" dt="2024-09-25T19:41:43.248" v="514" actId="732"/>
          <ac:picMkLst>
            <pc:docMk/>
            <pc:sldMk cId="3707296449" sldId="376"/>
            <ac:picMk id="5" creationId="{DBD03ED7-E424-802A-028A-58362DC9B19E}"/>
          </ac:picMkLst>
        </pc:picChg>
        <pc:picChg chg="add mod">
          <ac:chgData name="Dayvison Freitas" userId="d94e5c208893d7b7" providerId="LiveId" clId="{9DC6D43D-1C8A-4FD4-A6F4-7A8E16A87397}" dt="2024-09-25T19:40:43.005" v="484" actId="14100"/>
          <ac:picMkLst>
            <pc:docMk/>
            <pc:sldMk cId="3707296449" sldId="376"/>
            <ac:picMk id="7" creationId="{1405FC63-54A7-44E8-D133-D7EFBD1101A2}"/>
          </ac:picMkLst>
        </pc:picChg>
      </pc:sldChg>
      <pc:sldChg chg="addSp modSp new mod">
        <pc:chgData name="Dayvison Freitas" userId="d94e5c208893d7b7" providerId="LiveId" clId="{9DC6D43D-1C8A-4FD4-A6F4-7A8E16A87397}" dt="2024-09-25T19:53:59.605" v="579" actId="1036"/>
        <pc:sldMkLst>
          <pc:docMk/>
          <pc:sldMk cId="3584706768" sldId="377"/>
        </pc:sldMkLst>
        <pc:spChg chg="mod">
          <ac:chgData name="Dayvison Freitas" userId="d94e5c208893d7b7" providerId="LiveId" clId="{9DC6D43D-1C8A-4FD4-A6F4-7A8E16A87397}" dt="2024-09-25T19:53:44.618" v="569" actId="20577"/>
          <ac:spMkLst>
            <pc:docMk/>
            <pc:sldMk cId="3584706768" sldId="377"/>
            <ac:spMk id="2" creationId="{4361372A-B2FC-4326-9232-E3BD49E02067}"/>
          </ac:spMkLst>
        </pc:spChg>
        <pc:spChg chg="mod">
          <ac:chgData name="Dayvison Freitas" userId="d94e5c208893d7b7" providerId="LiveId" clId="{9DC6D43D-1C8A-4FD4-A6F4-7A8E16A87397}" dt="2024-09-25T19:45:54.272" v="547" actId="1076"/>
          <ac:spMkLst>
            <pc:docMk/>
            <pc:sldMk cId="3584706768" sldId="377"/>
            <ac:spMk id="3" creationId="{E997800E-53A1-5390-010F-807E56458F78}"/>
          </ac:spMkLst>
        </pc:spChg>
        <pc:spChg chg="add mod">
          <ac:chgData name="Dayvison Freitas" userId="d94e5c208893d7b7" providerId="LiveId" clId="{9DC6D43D-1C8A-4FD4-A6F4-7A8E16A87397}" dt="2024-09-25T19:53:59.605" v="579" actId="1036"/>
          <ac:spMkLst>
            <pc:docMk/>
            <pc:sldMk cId="3584706768" sldId="377"/>
            <ac:spMk id="4" creationId="{30886AFA-59D9-2484-485D-A733FB1073CE}"/>
          </ac:spMkLst>
        </pc:spChg>
      </pc:sldChg>
      <pc:sldChg chg="addSp delSp modSp new mod">
        <pc:chgData name="Dayvison Freitas" userId="d94e5c208893d7b7" providerId="LiveId" clId="{9DC6D43D-1C8A-4FD4-A6F4-7A8E16A87397}" dt="2024-09-25T19:57:38.756" v="588" actId="1076"/>
        <pc:sldMkLst>
          <pc:docMk/>
          <pc:sldMk cId="3199722051" sldId="378"/>
        </pc:sldMkLst>
        <pc:spChg chg="add del mod">
          <ac:chgData name="Dayvison Freitas" userId="d94e5c208893d7b7" providerId="LiveId" clId="{9DC6D43D-1C8A-4FD4-A6F4-7A8E16A87397}" dt="2024-09-25T19:57:38.756" v="588" actId="1076"/>
          <ac:spMkLst>
            <pc:docMk/>
            <pc:sldMk cId="3199722051" sldId="378"/>
            <ac:spMk id="2" creationId="{6F40DC1F-B6B4-8D2D-2BE0-73A2046BB61C}"/>
          </ac:spMkLst>
        </pc:spChg>
        <pc:spChg chg="del">
          <ac:chgData name="Dayvison Freitas" userId="d94e5c208893d7b7" providerId="LiveId" clId="{9DC6D43D-1C8A-4FD4-A6F4-7A8E16A87397}" dt="2024-09-25T19:52:34.876" v="552" actId="478"/>
          <ac:spMkLst>
            <pc:docMk/>
            <pc:sldMk cId="3199722051" sldId="378"/>
            <ac:spMk id="3" creationId="{67645314-832C-5869-36F9-2A6E00870AD7}"/>
          </ac:spMkLst>
        </pc:spChg>
        <pc:picChg chg="add mod">
          <ac:chgData name="Dayvison Freitas" userId="d94e5c208893d7b7" providerId="LiveId" clId="{9DC6D43D-1C8A-4FD4-A6F4-7A8E16A87397}" dt="2024-09-25T19:57:32.231" v="587" actId="1076"/>
          <ac:picMkLst>
            <pc:docMk/>
            <pc:sldMk cId="3199722051" sldId="378"/>
            <ac:picMk id="4" creationId="{57A079FA-F0B9-09E3-A9AB-05D03B94D585}"/>
          </ac:picMkLst>
        </pc:picChg>
      </pc:sldChg>
      <pc:sldChg chg="addSp delSp modSp new mod ord">
        <pc:chgData name="Dayvison Freitas" userId="d94e5c208893d7b7" providerId="LiveId" clId="{9DC6D43D-1C8A-4FD4-A6F4-7A8E16A87397}" dt="2024-09-25T22:14:41.461" v="610"/>
        <pc:sldMkLst>
          <pc:docMk/>
          <pc:sldMk cId="661232485" sldId="379"/>
        </pc:sldMkLst>
        <pc:spChg chg="del">
          <ac:chgData name="Dayvison Freitas" userId="d94e5c208893d7b7" providerId="LiveId" clId="{9DC6D43D-1C8A-4FD4-A6F4-7A8E16A87397}" dt="2024-09-25T22:12:29.723" v="595" actId="478"/>
          <ac:spMkLst>
            <pc:docMk/>
            <pc:sldMk cId="661232485" sldId="379"/>
            <ac:spMk id="2" creationId="{667DDEE7-306C-5E80-255F-A1CCF0F4268B}"/>
          </ac:spMkLst>
        </pc:spChg>
        <pc:spChg chg="del">
          <ac:chgData name="Dayvison Freitas" userId="d94e5c208893d7b7" providerId="LiveId" clId="{9DC6D43D-1C8A-4FD4-A6F4-7A8E16A87397}" dt="2024-09-25T22:12:33.031" v="596" actId="478"/>
          <ac:spMkLst>
            <pc:docMk/>
            <pc:sldMk cId="661232485" sldId="379"/>
            <ac:spMk id="3" creationId="{52EF95A1-A1FD-4551-2971-6D9A15A5DA3C}"/>
          </ac:spMkLst>
        </pc:spChg>
        <pc:spChg chg="add mod">
          <ac:chgData name="Dayvison Freitas" userId="d94e5c208893d7b7" providerId="LiveId" clId="{9DC6D43D-1C8A-4FD4-A6F4-7A8E16A87397}" dt="2024-09-25T22:13:12.136" v="601" actId="207"/>
          <ac:spMkLst>
            <pc:docMk/>
            <pc:sldMk cId="661232485" sldId="379"/>
            <ac:spMk id="4" creationId="{A5649B21-52DD-6498-FB05-A48D24C392B2}"/>
          </ac:spMkLst>
        </pc:spChg>
        <pc:spChg chg="add mod">
          <ac:chgData name="Dayvison Freitas" userId="d94e5c208893d7b7" providerId="LiveId" clId="{9DC6D43D-1C8A-4FD4-A6F4-7A8E16A87397}" dt="2024-09-25T22:14:13.434" v="608" actId="207"/>
          <ac:spMkLst>
            <pc:docMk/>
            <pc:sldMk cId="661232485" sldId="379"/>
            <ac:spMk id="5" creationId="{8B4DFA2F-2FEC-4356-8887-5608626B2B27}"/>
          </ac:spMkLst>
        </pc:spChg>
        <pc:picChg chg="add mod">
          <ac:chgData name="Dayvison Freitas" userId="d94e5c208893d7b7" providerId="LiveId" clId="{9DC6D43D-1C8A-4FD4-A6F4-7A8E16A87397}" dt="2024-09-25T22:14:41.461" v="610"/>
          <ac:picMkLst>
            <pc:docMk/>
            <pc:sldMk cId="661232485" sldId="379"/>
            <ac:picMk id="6" creationId="{4D06DEF5-261B-812F-1261-2B901318A945}"/>
          </ac:picMkLst>
        </pc:picChg>
      </pc:sldChg>
      <pc:sldChg chg="new del">
        <pc:chgData name="Dayvison Freitas" userId="d94e5c208893d7b7" providerId="LiveId" clId="{9DC6D43D-1C8A-4FD4-A6F4-7A8E16A87397}" dt="2024-09-25T19:56:00.450" v="583" actId="680"/>
        <pc:sldMkLst>
          <pc:docMk/>
          <pc:sldMk cId="683465913" sldId="379"/>
        </pc:sldMkLst>
      </pc:sldChg>
      <pc:sldChg chg="new del">
        <pc:chgData name="Dayvison Freitas" userId="d94e5c208893d7b7" providerId="LiveId" clId="{9DC6D43D-1C8A-4FD4-A6F4-7A8E16A87397}" dt="2024-09-25T22:12:16.065" v="591" actId="2696"/>
        <pc:sldMkLst>
          <pc:docMk/>
          <pc:sldMk cId="2707843216" sldId="379"/>
        </pc:sldMkLst>
      </pc:sldChg>
      <pc:sldChg chg="addSp delSp modSp new mod">
        <pc:chgData name="Dayvison Freitas" userId="d94e5c208893d7b7" providerId="LiveId" clId="{9DC6D43D-1C8A-4FD4-A6F4-7A8E16A87397}" dt="2024-09-25T22:17:27.751" v="633"/>
        <pc:sldMkLst>
          <pc:docMk/>
          <pc:sldMk cId="1438958583" sldId="380"/>
        </pc:sldMkLst>
        <pc:spChg chg="del">
          <ac:chgData name="Dayvison Freitas" userId="d94e5c208893d7b7" providerId="LiveId" clId="{9DC6D43D-1C8A-4FD4-A6F4-7A8E16A87397}" dt="2024-09-25T22:15:25.044" v="612" actId="478"/>
          <ac:spMkLst>
            <pc:docMk/>
            <pc:sldMk cId="1438958583" sldId="380"/>
            <ac:spMk id="2" creationId="{4B8B4E45-A7B8-5A59-DF43-E849E8701E94}"/>
          </ac:spMkLst>
        </pc:spChg>
        <pc:spChg chg="del">
          <ac:chgData name="Dayvison Freitas" userId="d94e5c208893d7b7" providerId="LiveId" clId="{9DC6D43D-1C8A-4FD4-A6F4-7A8E16A87397}" dt="2024-09-25T22:15:28.879" v="613" actId="478"/>
          <ac:spMkLst>
            <pc:docMk/>
            <pc:sldMk cId="1438958583" sldId="380"/>
            <ac:spMk id="3" creationId="{F4724020-77B8-4F3A-52AD-F96B368AD552}"/>
          </ac:spMkLst>
        </pc:spChg>
        <pc:spChg chg="add mod">
          <ac:chgData name="Dayvison Freitas" userId="d94e5c208893d7b7" providerId="LiveId" clId="{9DC6D43D-1C8A-4FD4-A6F4-7A8E16A87397}" dt="2024-09-25T22:17:15.166" v="632" actId="207"/>
          <ac:spMkLst>
            <pc:docMk/>
            <pc:sldMk cId="1438958583" sldId="380"/>
            <ac:spMk id="4" creationId="{8BD6EF1D-CC11-23FA-5967-E890E0BF1C35}"/>
          </ac:spMkLst>
        </pc:spChg>
        <pc:grpChg chg="add mod">
          <ac:chgData name="Dayvison Freitas" userId="d94e5c208893d7b7" providerId="LiveId" clId="{9DC6D43D-1C8A-4FD4-A6F4-7A8E16A87397}" dt="2024-09-25T22:17:27.751" v="633"/>
          <ac:grpSpMkLst>
            <pc:docMk/>
            <pc:sldMk cId="1438958583" sldId="380"/>
            <ac:grpSpMk id="10" creationId="{0020BDE4-EE0E-7E85-7A6D-FBD28C3BA6A1}"/>
          </ac:grpSpMkLst>
        </pc:grpChg>
        <pc:picChg chg="add mod">
          <ac:chgData name="Dayvison Freitas" userId="d94e5c208893d7b7" providerId="LiveId" clId="{9DC6D43D-1C8A-4FD4-A6F4-7A8E16A87397}" dt="2024-09-25T22:16:39.413" v="626" actId="164"/>
          <ac:picMkLst>
            <pc:docMk/>
            <pc:sldMk cId="1438958583" sldId="380"/>
            <ac:picMk id="5" creationId="{6F46F66C-C9E1-C454-3F03-98199059A68F}"/>
          </ac:picMkLst>
        </pc:picChg>
        <pc:picChg chg="add mod">
          <ac:chgData name="Dayvison Freitas" userId="d94e5c208893d7b7" providerId="LiveId" clId="{9DC6D43D-1C8A-4FD4-A6F4-7A8E16A87397}" dt="2024-09-25T22:16:39.413" v="626" actId="164"/>
          <ac:picMkLst>
            <pc:docMk/>
            <pc:sldMk cId="1438958583" sldId="380"/>
            <ac:picMk id="6" creationId="{48450AB9-DD91-A0C0-9E7D-60091B3A6AE6}"/>
          </ac:picMkLst>
        </pc:picChg>
        <pc:picChg chg="add mod">
          <ac:chgData name="Dayvison Freitas" userId="d94e5c208893d7b7" providerId="LiveId" clId="{9DC6D43D-1C8A-4FD4-A6F4-7A8E16A87397}" dt="2024-09-25T22:16:39.413" v="626" actId="164"/>
          <ac:picMkLst>
            <pc:docMk/>
            <pc:sldMk cId="1438958583" sldId="380"/>
            <ac:picMk id="7" creationId="{A440EFFD-E5AB-C016-B8C0-247BDB5F042D}"/>
          </ac:picMkLst>
        </pc:picChg>
        <pc:picChg chg="add mod">
          <ac:chgData name="Dayvison Freitas" userId="d94e5c208893d7b7" providerId="LiveId" clId="{9DC6D43D-1C8A-4FD4-A6F4-7A8E16A87397}" dt="2024-09-25T22:16:39.413" v="626" actId="164"/>
          <ac:picMkLst>
            <pc:docMk/>
            <pc:sldMk cId="1438958583" sldId="380"/>
            <ac:picMk id="8" creationId="{B3040F38-061B-51F6-7917-1BFB63018AF6}"/>
          </ac:picMkLst>
        </pc:picChg>
        <pc:picChg chg="add mod">
          <ac:chgData name="Dayvison Freitas" userId="d94e5c208893d7b7" providerId="LiveId" clId="{9DC6D43D-1C8A-4FD4-A6F4-7A8E16A87397}" dt="2024-09-25T22:16:39.413" v="626" actId="164"/>
          <ac:picMkLst>
            <pc:docMk/>
            <pc:sldMk cId="1438958583" sldId="380"/>
            <ac:picMk id="9" creationId="{C874DFFD-53F6-8390-D951-E89D864403E5}"/>
          </ac:picMkLst>
        </pc:picChg>
      </pc:sldChg>
      <pc:sldChg chg="addSp delSp modSp new mod">
        <pc:chgData name="Dayvison Freitas" userId="d94e5c208893d7b7" providerId="LiveId" clId="{9DC6D43D-1C8A-4FD4-A6F4-7A8E16A87397}" dt="2024-09-25T22:20:11.130" v="652" actId="1076"/>
        <pc:sldMkLst>
          <pc:docMk/>
          <pc:sldMk cId="4057183430" sldId="381"/>
        </pc:sldMkLst>
        <pc:spChg chg="del">
          <ac:chgData name="Dayvison Freitas" userId="d94e5c208893d7b7" providerId="LiveId" clId="{9DC6D43D-1C8A-4FD4-A6F4-7A8E16A87397}" dt="2024-09-25T22:19:00.062" v="635" actId="478"/>
          <ac:spMkLst>
            <pc:docMk/>
            <pc:sldMk cId="4057183430" sldId="381"/>
            <ac:spMk id="2" creationId="{64812279-C126-C222-CE82-882B294903D8}"/>
          </ac:spMkLst>
        </pc:spChg>
        <pc:spChg chg="del">
          <ac:chgData name="Dayvison Freitas" userId="d94e5c208893d7b7" providerId="LiveId" clId="{9DC6D43D-1C8A-4FD4-A6F4-7A8E16A87397}" dt="2024-09-25T22:19:03.110" v="636" actId="478"/>
          <ac:spMkLst>
            <pc:docMk/>
            <pc:sldMk cId="4057183430" sldId="381"/>
            <ac:spMk id="3" creationId="{460CC714-08EA-C87F-A54F-F8C997991D65}"/>
          </ac:spMkLst>
        </pc:spChg>
        <pc:spChg chg="add mod">
          <ac:chgData name="Dayvison Freitas" userId="d94e5c208893d7b7" providerId="LiveId" clId="{9DC6D43D-1C8A-4FD4-A6F4-7A8E16A87397}" dt="2024-09-25T22:19:49.415" v="648" actId="207"/>
          <ac:spMkLst>
            <pc:docMk/>
            <pc:sldMk cId="4057183430" sldId="381"/>
            <ac:spMk id="4" creationId="{F8072561-9769-BB63-2B71-924588039E15}"/>
          </ac:spMkLst>
        </pc:spChg>
        <pc:spChg chg="add mod">
          <ac:chgData name="Dayvison Freitas" userId="d94e5c208893d7b7" providerId="LiveId" clId="{9DC6D43D-1C8A-4FD4-A6F4-7A8E16A87397}" dt="2024-09-25T22:19:44.906" v="647" actId="207"/>
          <ac:spMkLst>
            <pc:docMk/>
            <pc:sldMk cId="4057183430" sldId="381"/>
            <ac:spMk id="5" creationId="{B410FDFB-0C89-D6A4-43C2-F2F42CC1C1CD}"/>
          </ac:spMkLst>
        </pc:spChg>
        <pc:picChg chg="add mod">
          <ac:chgData name="Dayvison Freitas" userId="d94e5c208893d7b7" providerId="LiveId" clId="{9DC6D43D-1C8A-4FD4-A6F4-7A8E16A87397}" dt="2024-09-25T22:20:11.130" v="652" actId="1076"/>
          <ac:picMkLst>
            <pc:docMk/>
            <pc:sldMk cId="4057183430" sldId="381"/>
            <ac:picMk id="6" creationId="{9D65798B-10A7-2AE7-40A7-0B0C769E8EFD}"/>
          </ac:picMkLst>
        </pc:picChg>
      </pc:sldChg>
      <pc:sldChg chg="addSp delSp modSp new mod">
        <pc:chgData name="Dayvison Freitas" userId="d94e5c208893d7b7" providerId="LiveId" clId="{9DC6D43D-1C8A-4FD4-A6F4-7A8E16A87397}" dt="2024-09-25T22:23:14.054" v="668"/>
        <pc:sldMkLst>
          <pc:docMk/>
          <pc:sldMk cId="765722154" sldId="382"/>
        </pc:sldMkLst>
        <pc:spChg chg="del">
          <ac:chgData name="Dayvison Freitas" userId="d94e5c208893d7b7" providerId="LiveId" clId="{9DC6D43D-1C8A-4FD4-A6F4-7A8E16A87397}" dt="2024-09-25T22:20:27.646" v="654" actId="478"/>
          <ac:spMkLst>
            <pc:docMk/>
            <pc:sldMk cId="765722154" sldId="382"/>
            <ac:spMk id="2" creationId="{D1352E47-2F39-C6A0-61AC-D118661E939A}"/>
          </ac:spMkLst>
        </pc:spChg>
        <pc:spChg chg="del">
          <ac:chgData name="Dayvison Freitas" userId="d94e5c208893d7b7" providerId="LiveId" clId="{9DC6D43D-1C8A-4FD4-A6F4-7A8E16A87397}" dt="2024-09-25T22:20:29.746" v="655" actId="478"/>
          <ac:spMkLst>
            <pc:docMk/>
            <pc:sldMk cId="765722154" sldId="382"/>
            <ac:spMk id="3" creationId="{9F2BFF82-8F77-18AB-BBA6-1756ECD1EE0D}"/>
          </ac:spMkLst>
        </pc:spChg>
        <pc:spChg chg="add mod">
          <ac:chgData name="Dayvison Freitas" userId="d94e5c208893d7b7" providerId="LiveId" clId="{9DC6D43D-1C8A-4FD4-A6F4-7A8E16A87397}" dt="2024-09-25T22:21:46.234" v="659" actId="207"/>
          <ac:spMkLst>
            <pc:docMk/>
            <pc:sldMk cId="765722154" sldId="382"/>
            <ac:spMk id="4" creationId="{7BEAA8CF-A230-A890-4B23-2D6DBA38CE1C}"/>
          </ac:spMkLst>
        </pc:spChg>
        <pc:picChg chg="add mod">
          <ac:chgData name="Dayvison Freitas" userId="d94e5c208893d7b7" providerId="LiveId" clId="{9DC6D43D-1C8A-4FD4-A6F4-7A8E16A87397}" dt="2024-09-25T22:23:14.054" v="668"/>
          <ac:picMkLst>
            <pc:docMk/>
            <pc:sldMk cId="765722154" sldId="382"/>
            <ac:picMk id="6" creationId="{EC392F79-DD4A-9186-1BF7-A8643777C8C9}"/>
          </ac:picMkLst>
        </pc:picChg>
      </pc:sldChg>
      <pc:sldChg chg="addSp delSp modSp new mod">
        <pc:chgData name="Dayvison Freitas" userId="d94e5c208893d7b7" providerId="LiveId" clId="{9DC6D43D-1C8A-4FD4-A6F4-7A8E16A87397}" dt="2024-09-25T22:29:23.995" v="706"/>
        <pc:sldMkLst>
          <pc:docMk/>
          <pc:sldMk cId="983948582" sldId="383"/>
        </pc:sldMkLst>
        <pc:spChg chg="del">
          <ac:chgData name="Dayvison Freitas" userId="d94e5c208893d7b7" providerId="LiveId" clId="{9DC6D43D-1C8A-4FD4-A6F4-7A8E16A87397}" dt="2024-09-25T22:26:18.351" v="683" actId="478"/>
          <ac:spMkLst>
            <pc:docMk/>
            <pc:sldMk cId="983948582" sldId="383"/>
            <ac:spMk id="2" creationId="{0CEB688A-E9D8-9E0B-61FF-0605612933F0}"/>
          </ac:spMkLst>
        </pc:spChg>
        <pc:spChg chg="del">
          <ac:chgData name="Dayvison Freitas" userId="d94e5c208893d7b7" providerId="LiveId" clId="{9DC6D43D-1C8A-4FD4-A6F4-7A8E16A87397}" dt="2024-09-25T22:26:25.617" v="686" actId="478"/>
          <ac:spMkLst>
            <pc:docMk/>
            <pc:sldMk cId="983948582" sldId="383"/>
            <ac:spMk id="3" creationId="{AEF69367-EDBF-0B16-9B9A-CBAB3F740329}"/>
          </ac:spMkLst>
        </pc:spChg>
        <pc:spChg chg="add mod">
          <ac:chgData name="Dayvison Freitas" userId="d94e5c208893d7b7" providerId="LiveId" clId="{9DC6D43D-1C8A-4FD4-A6F4-7A8E16A87397}" dt="2024-09-25T22:26:35.920" v="688" actId="1076"/>
          <ac:spMkLst>
            <pc:docMk/>
            <pc:sldMk cId="983948582" sldId="383"/>
            <ac:spMk id="4" creationId="{56F04E9F-C390-7AA8-EDFE-9A7C43B53BFD}"/>
          </ac:spMkLst>
        </pc:spChg>
        <pc:picChg chg="add del mod">
          <ac:chgData name="Dayvison Freitas" userId="d94e5c208893d7b7" providerId="LiveId" clId="{9DC6D43D-1C8A-4FD4-A6F4-7A8E16A87397}" dt="2024-09-25T22:28:13.418" v="698" actId="478"/>
          <ac:picMkLst>
            <pc:docMk/>
            <pc:sldMk cId="983948582" sldId="383"/>
            <ac:picMk id="6" creationId="{ADDE4A56-7C2B-2A94-A912-3FA34B5BF92F}"/>
          </ac:picMkLst>
        </pc:picChg>
        <pc:picChg chg="add del mod">
          <ac:chgData name="Dayvison Freitas" userId="d94e5c208893d7b7" providerId="LiveId" clId="{9DC6D43D-1C8A-4FD4-A6F4-7A8E16A87397}" dt="2024-09-25T22:28:07.724" v="697" actId="478"/>
          <ac:picMkLst>
            <pc:docMk/>
            <pc:sldMk cId="983948582" sldId="383"/>
            <ac:picMk id="8" creationId="{7D8D84BF-A277-213E-6338-8A7298ED2B2B}"/>
          </ac:picMkLst>
        </pc:picChg>
        <pc:picChg chg="add mod">
          <ac:chgData name="Dayvison Freitas" userId="d94e5c208893d7b7" providerId="LiveId" clId="{9DC6D43D-1C8A-4FD4-A6F4-7A8E16A87397}" dt="2024-09-25T22:29:23.995" v="706"/>
          <ac:picMkLst>
            <pc:docMk/>
            <pc:sldMk cId="983948582" sldId="383"/>
            <ac:picMk id="10" creationId="{952340E1-8901-7BC5-89AF-593C9BD7FD2B}"/>
          </ac:picMkLst>
        </pc:picChg>
      </pc:sldChg>
      <pc:sldChg chg="addSp delSp modSp add mod">
        <pc:chgData name="Dayvison Freitas" userId="d94e5c208893d7b7" providerId="LiveId" clId="{9DC6D43D-1C8A-4FD4-A6F4-7A8E16A87397}" dt="2024-09-25T22:25:38.604" v="682" actId="1076"/>
        <pc:sldMkLst>
          <pc:docMk/>
          <pc:sldMk cId="2298484381" sldId="384"/>
        </pc:sldMkLst>
        <pc:spChg chg="add mod">
          <ac:chgData name="Dayvison Freitas" userId="d94e5c208893d7b7" providerId="LiveId" clId="{9DC6D43D-1C8A-4FD4-A6F4-7A8E16A87397}" dt="2024-09-25T22:25:38.604" v="682" actId="1076"/>
          <ac:spMkLst>
            <pc:docMk/>
            <pc:sldMk cId="2298484381" sldId="384"/>
            <ac:spMk id="2" creationId="{7A9C5DF3-3982-14A2-3E24-26B34AA1360D}"/>
          </ac:spMkLst>
        </pc:spChg>
        <pc:picChg chg="del">
          <ac:chgData name="Dayvison Freitas" userId="d94e5c208893d7b7" providerId="LiveId" clId="{9DC6D43D-1C8A-4FD4-A6F4-7A8E16A87397}" dt="2024-09-25T22:24:25.998" v="671" actId="478"/>
          <ac:picMkLst>
            <pc:docMk/>
            <pc:sldMk cId="2298484381" sldId="384"/>
            <ac:picMk id="6" creationId="{EC392F79-DD4A-9186-1BF7-A8643777C8C9}"/>
          </ac:picMkLst>
        </pc:picChg>
      </pc:sldChg>
      <pc:sldChg chg="addSp delSp modSp new mod">
        <pc:chgData name="Dayvison Freitas" userId="d94e5c208893d7b7" providerId="LiveId" clId="{9DC6D43D-1C8A-4FD4-A6F4-7A8E16A87397}" dt="2024-09-25T22:33:51.274" v="734" actId="207"/>
        <pc:sldMkLst>
          <pc:docMk/>
          <pc:sldMk cId="1023826026" sldId="385"/>
        </pc:sldMkLst>
        <pc:spChg chg="del">
          <ac:chgData name="Dayvison Freitas" userId="d94e5c208893d7b7" providerId="LiveId" clId="{9DC6D43D-1C8A-4FD4-A6F4-7A8E16A87397}" dt="2024-09-25T22:31:16.951" v="708" actId="478"/>
          <ac:spMkLst>
            <pc:docMk/>
            <pc:sldMk cId="1023826026" sldId="385"/>
            <ac:spMk id="2" creationId="{9B99B14A-0BB6-527D-B911-3A9743037E41}"/>
          </ac:spMkLst>
        </pc:spChg>
        <pc:spChg chg="del">
          <ac:chgData name="Dayvison Freitas" userId="d94e5c208893d7b7" providerId="LiveId" clId="{9DC6D43D-1C8A-4FD4-A6F4-7A8E16A87397}" dt="2024-09-25T22:31:19.044" v="709" actId="478"/>
          <ac:spMkLst>
            <pc:docMk/>
            <pc:sldMk cId="1023826026" sldId="385"/>
            <ac:spMk id="3" creationId="{6A32BF26-4D82-8C16-D0A8-D52CBA50B662}"/>
          </ac:spMkLst>
        </pc:spChg>
        <pc:spChg chg="add mod">
          <ac:chgData name="Dayvison Freitas" userId="d94e5c208893d7b7" providerId="LiveId" clId="{9DC6D43D-1C8A-4FD4-A6F4-7A8E16A87397}" dt="2024-09-25T22:32:43.479" v="728" actId="1076"/>
          <ac:spMkLst>
            <pc:docMk/>
            <pc:sldMk cId="1023826026" sldId="385"/>
            <ac:spMk id="4" creationId="{326EBD8D-3E9D-A595-87EC-E48E461C0718}"/>
          </ac:spMkLst>
        </pc:spChg>
        <pc:spChg chg="add mod">
          <ac:chgData name="Dayvison Freitas" userId="d94e5c208893d7b7" providerId="LiveId" clId="{9DC6D43D-1C8A-4FD4-A6F4-7A8E16A87397}" dt="2024-09-25T22:33:51.274" v="734" actId="207"/>
          <ac:spMkLst>
            <pc:docMk/>
            <pc:sldMk cId="1023826026" sldId="385"/>
            <ac:spMk id="5" creationId="{6ED2E5A0-1C94-24BA-01C6-928082A2E7D4}"/>
          </ac:spMkLst>
        </pc:spChg>
        <pc:picChg chg="add mod">
          <ac:chgData name="Dayvison Freitas" userId="d94e5c208893d7b7" providerId="LiveId" clId="{9DC6D43D-1C8A-4FD4-A6F4-7A8E16A87397}" dt="2024-09-25T22:33:22.993" v="733"/>
          <ac:picMkLst>
            <pc:docMk/>
            <pc:sldMk cId="1023826026" sldId="385"/>
            <ac:picMk id="6" creationId="{A4CD9F84-489A-ADD6-525F-314801B9A144}"/>
          </ac:picMkLst>
        </pc:picChg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787533511" sldId="428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579059467" sldId="429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316850115" sldId="430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462972552" sldId="431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679102039" sldId="432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814866565" sldId="433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2284325182" sldId="434"/>
        </pc:sldMkLst>
      </pc:sldChg>
      <pc:sldChg chg="del">
        <pc:chgData name="Dayvison Freitas" userId="d94e5c208893d7b7" providerId="LiveId" clId="{9DC6D43D-1C8A-4FD4-A6F4-7A8E16A87397}" dt="2024-09-24T23:52:16.615" v="20" actId="2696"/>
        <pc:sldMkLst>
          <pc:docMk/>
          <pc:sldMk cId="1967051245" sldId="435"/>
        </pc:sldMkLst>
      </pc:sldChg>
      <pc:sldChg chg="new del">
        <pc:chgData name="Dayvison Freitas" userId="d94e5c208893d7b7" providerId="LiveId" clId="{9DC6D43D-1C8A-4FD4-A6F4-7A8E16A87397}" dt="2024-09-24T23:52:00.206" v="18" actId="2696"/>
        <pc:sldMkLst>
          <pc:docMk/>
          <pc:sldMk cId="1441858967" sldId="436"/>
        </pc:sldMkLst>
      </pc:sldChg>
      <pc:sldMasterChg chg="delSldLayout">
        <pc:chgData name="Dayvison Freitas" userId="d94e5c208893d7b7" providerId="LiveId" clId="{9DC6D43D-1C8A-4FD4-A6F4-7A8E16A87397}" dt="2024-09-25T22:12:16.065" v="591" actId="2696"/>
        <pc:sldMasterMkLst>
          <pc:docMk/>
          <pc:sldMasterMk cId="0" sldId="2147483648"/>
        </pc:sldMasterMkLst>
        <pc:sldLayoutChg chg="del">
          <pc:chgData name="Dayvison Freitas" userId="d94e5c208893d7b7" providerId="LiveId" clId="{9DC6D43D-1C8A-4FD4-A6F4-7A8E16A87397}" dt="2024-09-24T23:52:16.615" v="20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Dayvison Freitas" userId="d94e5c208893d7b7" providerId="LiveId" clId="{9DC6D43D-1C8A-4FD4-A6F4-7A8E16A87397}" dt="2024-09-25T22:12:16.065" v="59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ayvison Freitas" userId="d94e5c208893d7b7" providerId="LiveId" clId="{9DC6D43D-1C8A-4FD4-A6F4-7A8E16A87397}" dt="2024-09-24T23:51:41.314" v="15" actId="2696"/>
          <pc:sldLayoutMkLst>
            <pc:docMk/>
            <pc:sldMasterMk cId="0" sldId="2147483648"/>
            <pc:sldLayoutMk cId="1484554791" sldId="2147483655"/>
          </pc:sldLayoutMkLst>
        </pc:sldLayoutChg>
      </pc:sldMasterChg>
    </pc:docChg>
  </pc:docChgLst>
  <pc:docChgLst>
    <pc:chgData name="Dayvison Freitas" userId="d94e5c208893d7b7" providerId="LiveId" clId="{3D45D064-FD67-451C-B150-E48FC72E922A}"/>
    <pc:docChg chg="custSel modSld">
      <pc:chgData name="Dayvison Freitas" userId="d94e5c208893d7b7" providerId="LiveId" clId="{3D45D064-FD67-451C-B150-E48FC72E922A}" dt="2024-09-05T17:28:29.632" v="59" actId="1036"/>
      <pc:docMkLst>
        <pc:docMk/>
      </pc:docMkLst>
      <pc:sldChg chg="addSp delSp modSp mod">
        <pc:chgData name="Dayvison Freitas" userId="d94e5c208893d7b7" providerId="LiveId" clId="{3D45D064-FD67-451C-B150-E48FC72E922A}" dt="2024-09-05T17:28:29.632" v="59" actId="1036"/>
        <pc:sldMkLst>
          <pc:docMk/>
          <pc:sldMk cId="741988461" sldId="309"/>
        </pc:sldMkLst>
        <pc:picChg chg="add del mod">
          <ac:chgData name="Dayvison Freitas" userId="d94e5c208893d7b7" providerId="LiveId" clId="{3D45D064-FD67-451C-B150-E48FC72E922A}" dt="2024-09-05T17:26:16.728" v="38" actId="478"/>
          <ac:picMkLst>
            <pc:docMk/>
            <pc:sldMk cId="741988461" sldId="309"/>
            <ac:picMk id="3" creationId="{9F0EF133-A914-0290-0C53-FC4C29D3DF27}"/>
          </ac:picMkLst>
        </pc:picChg>
        <pc:picChg chg="del">
          <ac:chgData name="Dayvison Freitas" userId="d94e5c208893d7b7" providerId="LiveId" clId="{3D45D064-FD67-451C-B150-E48FC72E922A}" dt="2024-09-05T17:24:59.854" v="0" actId="478"/>
          <ac:picMkLst>
            <pc:docMk/>
            <pc:sldMk cId="741988461" sldId="309"/>
            <ac:picMk id="5" creationId="{0B921DD2-D4BB-D0D0-2A7F-724F18AF0D17}"/>
          </ac:picMkLst>
        </pc:picChg>
        <pc:picChg chg="mod">
          <ac:chgData name="Dayvison Freitas" userId="d94e5c208893d7b7" providerId="LiveId" clId="{3D45D064-FD67-451C-B150-E48FC72E922A}" dt="2024-09-05T17:28:06.653" v="51" actId="1035"/>
          <ac:picMkLst>
            <pc:docMk/>
            <pc:sldMk cId="741988461" sldId="309"/>
            <ac:picMk id="6" creationId="{EC871B95-6FD8-0C43-DA4A-AEE27AE65DE7}"/>
          </ac:picMkLst>
        </pc:picChg>
        <pc:picChg chg="add mod">
          <ac:chgData name="Dayvison Freitas" userId="d94e5c208893d7b7" providerId="LiveId" clId="{3D45D064-FD67-451C-B150-E48FC72E922A}" dt="2024-09-05T17:28:29.632" v="59" actId="1036"/>
          <ac:picMkLst>
            <pc:docMk/>
            <pc:sldMk cId="741988461" sldId="309"/>
            <ac:picMk id="8" creationId="{424CB468-8AE8-1490-2E31-60291B73CC25}"/>
          </ac:picMkLst>
        </pc:picChg>
        <pc:picChg chg="del">
          <ac:chgData name="Dayvison Freitas" userId="d94e5c208893d7b7" providerId="LiveId" clId="{3D45D064-FD67-451C-B150-E48FC72E922A}" dt="2024-09-05T17:25:02.687" v="1" actId="478"/>
          <ac:picMkLst>
            <pc:docMk/>
            <pc:sldMk cId="741988461" sldId="309"/>
            <ac:picMk id="9" creationId="{F66C185A-B5F2-7BFE-C317-2AF807DA5B6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60120" y="3474703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231" tIns="108231" rIns="108231" bIns="108231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60120" y="3474703"/>
            <a:ext cx="7680960" cy="3291840"/>
          </a:xfrm>
          <a:prstGeom prst="rect">
            <a:avLst/>
          </a:prstGeom>
        </p:spPr>
        <p:txBody>
          <a:bodyPr spcFirstLastPara="1" wrap="square" lIns="108231" tIns="108231" rIns="108231" bIns="108231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72AA9-FD4E-4C9F-AC05-AC44C2A7A4C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4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72AA9-FD4E-4C9F-AC05-AC44C2A7A4C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72AA9-FD4E-4C9F-AC05-AC44C2A7A4C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95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72AA9-FD4E-4C9F-AC05-AC44C2A7A4C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7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573248" y="1037530"/>
            <a:ext cx="7997502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>
                <a:solidFill>
                  <a:srgbClr val="38739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AF431B7-BD68-24AA-417D-A004DF08DC7F}"/>
              </a:ext>
            </a:extLst>
          </p:cNvPr>
          <p:cNvSpPr/>
          <p:nvPr userDrawn="1"/>
        </p:nvSpPr>
        <p:spPr>
          <a:xfrm>
            <a:off x="-1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7" y="0"/>
                </a:moveTo>
                <a:lnTo>
                  <a:pt x="0" y="0"/>
                </a:lnTo>
                <a:lnTo>
                  <a:pt x="0" y="11308553"/>
                </a:lnTo>
                <a:lnTo>
                  <a:pt x="20104097" y="11308553"/>
                </a:lnTo>
                <a:lnTo>
                  <a:pt x="20104097" y="0"/>
                </a:lnTo>
                <a:close/>
              </a:path>
            </a:pathLst>
          </a:custGeom>
          <a:solidFill>
            <a:srgbClr val="144465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62551553-0CF2-4A9B-00DE-EF432919044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15656" cy="3494321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DC07E2A9-D628-F146-02AA-5554D688220B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14834" y="1571141"/>
            <a:ext cx="4729164" cy="357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573248" y="1037530"/>
            <a:ext cx="7997502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00" b="0" i="0" u="none" strike="noStrike" cap="none">
                <a:solidFill>
                  <a:srgbClr val="38739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573248" y="1676077"/>
            <a:ext cx="5865495" cy="239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abs4recovery.com/pt-pt/recuperacao-de-dados-p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comercial@linkedby.com.br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255D05B-930A-A171-0CD6-EC736DFE0581}"/>
              </a:ext>
            </a:extLst>
          </p:cNvPr>
          <p:cNvSpPr txBox="1"/>
          <p:nvPr/>
        </p:nvSpPr>
        <p:spPr>
          <a:xfrm>
            <a:off x="550707" y="1786920"/>
            <a:ext cx="8042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Sistemas Distribuídos Autônomos:</a:t>
            </a:r>
          </a:p>
          <a:p>
            <a:pPr algn="ctr"/>
            <a:endParaRPr lang="pt-B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Inteligência artificial e sistemas distribuídos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2445B-76EF-C8E0-FA76-F0F24F9DA3DF}"/>
              </a:ext>
            </a:extLst>
          </p:cNvPr>
          <p:cNvSpPr txBox="1"/>
          <p:nvPr/>
        </p:nvSpPr>
        <p:spPr>
          <a:xfrm>
            <a:off x="4172606" y="448660"/>
            <a:ext cx="4487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/>
                </a:solidFill>
              </a:rPr>
              <a:t>IA para balanceamento de carga</a:t>
            </a: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E6D8FE4-7E07-75F5-FF92-E2403DF218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75668"/>
            <a:ext cx="6760029" cy="380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CDBC213-19D8-1020-80BC-5ECCC55668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77784" y="1545672"/>
            <a:ext cx="4717589" cy="30407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B36EAC3-8E0B-6686-230E-8D0AD5FE9C8F}"/>
              </a:ext>
            </a:extLst>
          </p:cNvPr>
          <p:cNvSpPr txBox="1"/>
          <p:nvPr/>
        </p:nvSpPr>
        <p:spPr>
          <a:xfrm>
            <a:off x="3478924" y="557048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CA854"/>
                </a:solidFill>
              </a:rPr>
              <a:t>Aprendizado de Reforço</a:t>
            </a:r>
          </a:p>
        </p:txBody>
      </p:sp>
    </p:spTree>
    <p:extLst>
      <p:ext uri="{BB962C8B-B14F-4D97-AF65-F5344CB8AC3E}">
        <p14:creationId xmlns:p14="http://schemas.microsoft.com/office/powerpoint/2010/main" val="353074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2445B-76EF-C8E0-FA76-F0F24F9DA3DF}"/>
              </a:ext>
            </a:extLst>
          </p:cNvPr>
          <p:cNvSpPr txBox="1"/>
          <p:nvPr/>
        </p:nvSpPr>
        <p:spPr>
          <a:xfrm>
            <a:off x="4172606" y="448660"/>
            <a:ext cx="4487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/>
                </a:solidFill>
              </a:rPr>
              <a:t>IA para recuperação de falhas</a:t>
            </a:r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9353A82A-EDEB-A479-0CDE-532FA34D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7481" t="23704" r="26060" b="22015"/>
          <a:stretch/>
        </p:blipFill>
        <p:spPr>
          <a:xfrm>
            <a:off x="1237276" y="890015"/>
            <a:ext cx="3493220" cy="4081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45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5DE72-6862-98A6-A8B0-6ADDEB77E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6872" y="796508"/>
            <a:ext cx="5423338" cy="861774"/>
          </a:xfrm>
        </p:spPr>
        <p:txBody>
          <a:bodyPr/>
          <a:lstStyle/>
          <a:p>
            <a:r>
              <a:rPr lang="pt-BR" sz="2800" dirty="0">
                <a:solidFill>
                  <a:srgbClr val="8CA854"/>
                </a:solidFill>
              </a:rPr>
              <a:t>Algoritmo Genético / Redes Neurais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8E7C0F37-D8D3-8C10-9089-6DF2C46B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2273" y="1815936"/>
            <a:ext cx="6329197" cy="24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2445B-76EF-C8E0-FA76-F0F24F9DA3DF}"/>
              </a:ext>
            </a:extLst>
          </p:cNvPr>
          <p:cNvSpPr txBox="1"/>
          <p:nvPr/>
        </p:nvSpPr>
        <p:spPr>
          <a:xfrm>
            <a:off x="4172606" y="448660"/>
            <a:ext cx="4487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2"/>
                </a:solidFill>
              </a:rPr>
              <a:t>IA para segurança e privacidade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4953D2-900D-3E50-9022-5321A3F2A6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71BB"/>
              </a:clrFrom>
              <a:clrTo>
                <a:srgbClr val="0071BB">
                  <a:alpha val="0"/>
                </a:srgbClr>
              </a:clrTo>
            </a:clrChange>
            <a:duotone>
              <a:prstClr val="black"/>
              <a:srgbClr val="8CA854">
                <a:tint val="45000"/>
                <a:satMod val="400000"/>
              </a:srgbClr>
            </a:duotone>
          </a:blip>
          <a:srcRect l="8568" t="7377" r="11206" b="3782"/>
          <a:stretch/>
        </p:blipFill>
        <p:spPr>
          <a:xfrm>
            <a:off x="926592" y="1316736"/>
            <a:ext cx="5047488" cy="36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04F1F-A90C-E1AD-444D-7462B761F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104" y="1204518"/>
            <a:ext cx="3859340" cy="276999"/>
          </a:xfrm>
        </p:spPr>
        <p:txBody>
          <a:bodyPr/>
          <a:lstStyle/>
          <a:p>
            <a:r>
              <a:rPr lang="pt-BR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Criptografia </a:t>
            </a:r>
            <a:r>
              <a:rPr lang="pt-BR" sz="18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Homomórfica</a:t>
            </a:r>
            <a:endParaRPr lang="pt-BR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D03ED7-E424-802A-028A-58362DC9B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7173" r="6236"/>
          <a:stretch/>
        </p:blipFill>
        <p:spPr>
          <a:xfrm>
            <a:off x="3247697" y="290135"/>
            <a:ext cx="5418855" cy="1828766"/>
          </a:xfrm>
          <a:prstGeom prst="rect">
            <a:avLst/>
          </a:prstGeom>
        </p:spPr>
      </p:pic>
      <p:pic>
        <p:nvPicPr>
          <p:cNvPr id="7" name="Imagem 6" descr="Tela de telefone celular com letras&#10;&#10;Descrição gerada automaticamente">
            <a:extLst>
              <a:ext uri="{FF2B5EF4-FFF2-40B4-BE49-F238E27FC236}">
                <a16:creationId xmlns:a16="http://schemas.microsoft.com/office/drawing/2014/main" id="{1405FC63-54A7-44E8-D133-D7EFBD1101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5315" y="2417379"/>
            <a:ext cx="5418855" cy="259364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5DB20B4-DEA3-22FB-6B82-72AC4FE69F80}"/>
              </a:ext>
            </a:extLst>
          </p:cNvPr>
          <p:cNvSpPr txBox="1">
            <a:spLocks/>
          </p:cNvSpPr>
          <p:nvPr/>
        </p:nvSpPr>
        <p:spPr>
          <a:xfrm>
            <a:off x="5846820" y="2766812"/>
            <a:ext cx="385934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00" b="0" i="0" u="none" strike="noStrike" cap="none">
                <a:solidFill>
                  <a:srgbClr val="38739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rgbClr val="8CA854"/>
                </a:solidFill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370729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DC1F-B6B4-8D2D-2BE0-73A2046BB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5098" y="262479"/>
            <a:ext cx="1605455" cy="430887"/>
          </a:xfrm>
        </p:spPr>
        <p:txBody>
          <a:bodyPr/>
          <a:lstStyle/>
          <a:p>
            <a:r>
              <a:rPr lang="pt-BR" sz="2800" dirty="0">
                <a:solidFill>
                  <a:srgbClr val="8CA854"/>
                </a:solidFill>
              </a:rPr>
              <a:t>Conclusão</a:t>
            </a:r>
          </a:p>
        </p:txBody>
      </p:sp>
      <p:pic>
        <p:nvPicPr>
          <p:cNvPr id="4" name="Google Shape;290;g26ef9265c15_3_202">
            <a:extLst>
              <a:ext uri="{FF2B5EF4-FFF2-40B4-BE49-F238E27FC236}">
                <a16:creationId xmlns:a16="http://schemas.microsoft.com/office/drawing/2014/main" id="{57A079FA-F0B9-09E3-A9AB-05D03B94D5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93366"/>
            <a:ext cx="9144000" cy="3834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72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7">
            <a:extLst>
              <a:ext uri="{FF2B5EF4-FFF2-40B4-BE49-F238E27FC236}">
                <a16:creationId xmlns:a16="http://schemas.microsoft.com/office/drawing/2014/main" id="{991EE440-A96D-4881-B971-FBD92B57892D}"/>
              </a:ext>
            </a:extLst>
          </p:cNvPr>
          <p:cNvSpPr txBox="1"/>
          <p:nvPr/>
        </p:nvSpPr>
        <p:spPr>
          <a:xfrm>
            <a:off x="1459408" y="3483318"/>
            <a:ext cx="2564530" cy="538228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5776">
              <a:spcBef>
                <a:spcPts val="50"/>
              </a:spcBef>
            </a:pPr>
            <a:r>
              <a:rPr sz="3456" b="1" spc="-59" dirty="0">
                <a:solidFill>
                  <a:srgbClr val="FFFFFF"/>
                </a:solidFill>
                <a:latin typeface="Tahoma"/>
                <a:cs typeface="Tahoma"/>
              </a:rPr>
              <a:t>OBRIGADO!</a:t>
            </a:r>
            <a:endParaRPr sz="3456">
              <a:latin typeface="Tahoma"/>
              <a:cs typeface="Tahoma"/>
            </a:endParaRPr>
          </a:p>
        </p:txBody>
      </p:sp>
      <p:grpSp>
        <p:nvGrpSpPr>
          <p:cNvPr id="29" name="object 8">
            <a:extLst>
              <a:ext uri="{FF2B5EF4-FFF2-40B4-BE49-F238E27FC236}">
                <a16:creationId xmlns:a16="http://schemas.microsoft.com/office/drawing/2014/main" id="{7CE2E4AF-68D5-4C6B-A2B3-4A22B616C055}"/>
              </a:ext>
            </a:extLst>
          </p:cNvPr>
          <p:cNvGrpSpPr/>
          <p:nvPr/>
        </p:nvGrpSpPr>
        <p:grpSpPr>
          <a:xfrm>
            <a:off x="1313540" y="3456240"/>
            <a:ext cx="3283926" cy="577886"/>
            <a:chOff x="2887460" y="7378755"/>
            <a:chExt cx="7220584" cy="1270635"/>
          </a:xfrm>
        </p:grpSpPr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2C8DF3F6-A353-4C08-9A89-DA45EAC1D52A}"/>
                </a:ext>
              </a:extLst>
            </p:cNvPr>
            <p:cNvSpPr/>
            <p:nvPr/>
          </p:nvSpPr>
          <p:spPr>
            <a:xfrm>
              <a:off x="2887460" y="7589955"/>
              <a:ext cx="60960" cy="923925"/>
            </a:xfrm>
            <a:custGeom>
              <a:avLst/>
              <a:gdLst/>
              <a:ahLst/>
              <a:cxnLst/>
              <a:rect l="l" t="t" r="r" b="b"/>
              <a:pathLst>
                <a:path w="60960" h="923925">
                  <a:moveTo>
                    <a:pt x="60833" y="0"/>
                  </a:moveTo>
                  <a:lnTo>
                    <a:pt x="0" y="0"/>
                  </a:lnTo>
                  <a:lnTo>
                    <a:pt x="0" y="923532"/>
                  </a:lnTo>
                  <a:lnTo>
                    <a:pt x="60833" y="923532"/>
                  </a:lnTo>
                  <a:lnTo>
                    <a:pt x="60833" y="0"/>
                  </a:lnTo>
                  <a:close/>
                </a:path>
              </a:pathLst>
            </a:custGeom>
            <a:solidFill>
              <a:srgbClr val="8BC149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71178D06-496B-42AB-AA8B-2ABBB828F077}"/>
                </a:ext>
              </a:extLst>
            </p:cNvPr>
            <p:cNvSpPr/>
            <p:nvPr/>
          </p:nvSpPr>
          <p:spPr>
            <a:xfrm>
              <a:off x="9501073" y="7378757"/>
              <a:ext cx="607060" cy="1270635"/>
            </a:xfrm>
            <a:custGeom>
              <a:avLst/>
              <a:gdLst/>
              <a:ahLst/>
              <a:cxnLst/>
              <a:rect l="l" t="t" r="r" b="b"/>
              <a:pathLst>
                <a:path w="607059" h="1270634">
                  <a:moveTo>
                    <a:pt x="114579" y="852170"/>
                  </a:moveTo>
                  <a:lnTo>
                    <a:pt x="112991" y="844296"/>
                  </a:lnTo>
                  <a:lnTo>
                    <a:pt x="108648" y="837869"/>
                  </a:lnTo>
                  <a:lnTo>
                    <a:pt x="102222" y="833539"/>
                  </a:lnTo>
                  <a:lnTo>
                    <a:pt x="94348" y="831951"/>
                  </a:lnTo>
                  <a:lnTo>
                    <a:pt x="86487" y="833539"/>
                  </a:lnTo>
                  <a:lnTo>
                    <a:pt x="80060" y="837869"/>
                  </a:lnTo>
                  <a:lnTo>
                    <a:pt x="75730" y="844296"/>
                  </a:lnTo>
                  <a:lnTo>
                    <a:pt x="74142" y="852170"/>
                  </a:lnTo>
                  <a:lnTo>
                    <a:pt x="75730" y="860044"/>
                  </a:lnTo>
                  <a:lnTo>
                    <a:pt x="80060" y="866470"/>
                  </a:lnTo>
                  <a:lnTo>
                    <a:pt x="86487" y="870800"/>
                  </a:lnTo>
                  <a:lnTo>
                    <a:pt x="94348" y="872388"/>
                  </a:lnTo>
                  <a:lnTo>
                    <a:pt x="102222" y="870800"/>
                  </a:lnTo>
                  <a:lnTo>
                    <a:pt x="108648" y="866470"/>
                  </a:lnTo>
                  <a:lnTo>
                    <a:pt x="112991" y="860044"/>
                  </a:lnTo>
                  <a:lnTo>
                    <a:pt x="114579" y="852170"/>
                  </a:lnTo>
                  <a:close/>
                </a:path>
                <a:path w="607059" h="1270634">
                  <a:moveTo>
                    <a:pt x="175234" y="852170"/>
                  </a:moveTo>
                  <a:lnTo>
                    <a:pt x="173647" y="844296"/>
                  </a:lnTo>
                  <a:lnTo>
                    <a:pt x="169316" y="837869"/>
                  </a:lnTo>
                  <a:lnTo>
                    <a:pt x="162890" y="833539"/>
                  </a:lnTo>
                  <a:lnTo>
                    <a:pt x="155016" y="831951"/>
                  </a:lnTo>
                  <a:lnTo>
                    <a:pt x="147142" y="833539"/>
                  </a:lnTo>
                  <a:lnTo>
                    <a:pt x="140716" y="837869"/>
                  </a:lnTo>
                  <a:lnTo>
                    <a:pt x="136385" y="844296"/>
                  </a:lnTo>
                  <a:lnTo>
                    <a:pt x="134797" y="852170"/>
                  </a:lnTo>
                  <a:lnTo>
                    <a:pt x="136385" y="860044"/>
                  </a:lnTo>
                  <a:lnTo>
                    <a:pt x="140716" y="866470"/>
                  </a:lnTo>
                  <a:lnTo>
                    <a:pt x="147142" y="870800"/>
                  </a:lnTo>
                  <a:lnTo>
                    <a:pt x="155016" y="872388"/>
                  </a:lnTo>
                  <a:lnTo>
                    <a:pt x="162890" y="870800"/>
                  </a:lnTo>
                  <a:lnTo>
                    <a:pt x="169316" y="866470"/>
                  </a:lnTo>
                  <a:lnTo>
                    <a:pt x="173647" y="860044"/>
                  </a:lnTo>
                  <a:lnTo>
                    <a:pt x="175234" y="852170"/>
                  </a:lnTo>
                  <a:close/>
                </a:path>
                <a:path w="607059" h="1270634">
                  <a:moveTo>
                    <a:pt x="235902" y="852170"/>
                  </a:moveTo>
                  <a:lnTo>
                    <a:pt x="234302" y="844296"/>
                  </a:lnTo>
                  <a:lnTo>
                    <a:pt x="229971" y="837869"/>
                  </a:lnTo>
                  <a:lnTo>
                    <a:pt x="223545" y="833539"/>
                  </a:lnTo>
                  <a:lnTo>
                    <a:pt x="215671" y="831951"/>
                  </a:lnTo>
                  <a:lnTo>
                    <a:pt x="207810" y="833539"/>
                  </a:lnTo>
                  <a:lnTo>
                    <a:pt x="201371" y="837869"/>
                  </a:lnTo>
                  <a:lnTo>
                    <a:pt x="197040" y="844296"/>
                  </a:lnTo>
                  <a:lnTo>
                    <a:pt x="195453" y="852170"/>
                  </a:lnTo>
                  <a:lnTo>
                    <a:pt x="197040" y="860044"/>
                  </a:lnTo>
                  <a:lnTo>
                    <a:pt x="201371" y="866470"/>
                  </a:lnTo>
                  <a:lnTo>
                    <a:pt x="207810" y="870800"/>
                  </a:lnTo>
                  <a:lnTo>
                    <a:pt x="215671" y="872388"/>
                  </a:lnTo>
                  <a:lnTo>
                    <a:pt x="223545" y="870800"/>
                  </a:lnTo>
                  <a:lnTo>
                    <a:pt x="229971" y="866470"/>
                  </a:lnTo>
                  <a:lnTo>
                    <a:pt x="234302" y="860044"/>
                  </a:lnTo>
                  <a:lnTo>
                    <a:pt x="235902" y="852170"/>
                  </a:lnTo>
                  <a:close/>
                </a:path>
                <a:path w="607059" h="1270634">
                  <a:moveTo>
                    <a:pt x="438124" y="1034529"/>
                  </a:moveTo>
                  <a:lnTo>
                    <a:pt x="435152" y="1028522"/>
                  </a:lnTo>
                  <a:lnTo>
                    <a:pt x="397649" y="999871"/>
                  </a:lnTo>
                  <a:lnTo>
                    <a:pt x="397649" y="1050798"/>
                  </a:lnTo>
                  <a:lnTo>
                    <a:pt x="397649" y="1175689"/>
                  </a:lnTo>
                  <a:lnTo>
                    <a:pt x="357212" y="1175689"/>
                  </a:lnTo>
                  <a:lnTo>
                    <a:pt x="357212" y="1121778"/>
                  </a:lnTo>
                  <a:lnTo>
                    <a:pt x="357212" y="1096187"/>
                  </a:lnTo>
                  <a:lnTo>
                    <a:pt x="355079" y="1091044"/>
                  </a:lnTo>
                  <a:lnTo>
                    <a:pt x="347497" y="1083462"/>
                  </a:lnTo>
                  <a:lnTo>
                    <a:pt x="342353" y="1081328"/>
                  </a:lnTo>
                  <a:lnTo>
                    <a:pt x="264223" y="1081328"/>
                  </a:lnTo>
                  <a:lnTo>
                    <a:pt x="259080" y="1083462"/>
                  </a:lnTo>
                  <a:lnTo>
                    <a:pt x="251498" y="1091044"/>
                  </a:lnTo>
                  <a:lnTo>
                    <a:pt x="249364" y="1096187"/>
                  </a:lnTo>
                  <a:lnTo>
                    <a:pt x="249364" y="1175689"/>
                  </a:lnTo>
                  <a:lnTo>
                    <a:pt x="208927" y="1175689"/>
                  </a:lnTo>
                  <a:lnTo>
                    <a:pt x="208927" y="1050798"/>
                  </a:lnTo>
                  <a:lnTo>
                    <a:pt x="303288" y="978547"/>
                  </a:lnTo>
                  <a:lnTo>
                    <a:pt x="397649" y="1050798"/>
                  </a:lnTo>
                  <a:lnTo>
                    <a:pt x="397649" y="999871"/>
                  </a:lnTo>
                  <a:lnTo>
                    <a:pt x="369760" y="978547"/>
                  </a:lnTo>
                  <a:lnTo>
                    <a:pt x="315506" y="937056"/>
                  </a:lnTo>
                  <a:lnTo>
                    <a:pt x="311696" y="934199"/>
                  </a:lnTo>
                  <a:lnTo>
                    <a:pt x="306997" y="932776"/>
                  </a:lnTo>
                  <a:lnTo>
                    <a:pt x="302234" y="933056"/>
                  </a:lnTo>
                  <a:lnTo>
                    <a:pt x="298196" y="933246"/>
                  </a:lnTo>
                  <a:lnTo>
                    <a:pt x="294309" y="934643"/>
                  </a:lnTo>
                  <a:lnTo>
                    <a:pt x="291071" y="937056"/>
                  </a:lnTo>
                  <a:lnTo>
                    <a:pt x="171424" y="1028522"/>
                  </a:lnTo>
                  <a:lnTo>
                    <a:pt x="168452" y="1034529"/>
                  </a:lnTo>
                  <a:lnTo>
                    <a:pt x="168490" y="1201280"/>
                  </a:lnTo>
                  <a:lnTo>
                    <a:pt x="170624" y="1206423"/>
                  </a:lnTo>
                  <a:lnTo>
                    <a:pt x="178206" y="1214005"/>
                  </a:lnTo>
                  <a:lnTo>
                    <a:pt x="183349" y="1216139"/>
                  </a:lnTo>
                  <a:lnTo>
                    <a:pt x="274955" y="1216139"/>
                  </a:lnTo>
                  <a:lnTo>
                    <a:pt x="280098" y="1214005"/>
                  </a:lnTo>
                  <a:lnTo>
                    <a:pt x="287680" y="1206423"/>
                  </a:lnTo>
                  <a:lnTo>
                    <a:pt x="289814" y="1201280"/>
                  </a:lnTo>
                  <a:lnTo>
                    <a:pt x="289814" y="1175689"/>
                  </a:lnTo>
                  <a:lnTo>
                    <a:pt x="289814" y="1121778"/>
                  </a:lnTo>
                  <a:lnTo>
                    <a:pt x="316763" y="1121778"/>
                  </a:lnTo>
                  <a:lnTo>
                    <a:pt x="316776" y="1201280"/>
                  </a:lnTo>
                  <a:lnTo>
                    <a:pt x="318897" y="1206423"/>
                  </a:lnTo>
                  <a:lnTo>
                    <a:pt x="326491" y="1214005"/>
                  </a:lnTo>
                  <a:lnTo>
                    <a:pt x="331622" y="1216139"/>
                  </a:lnTo>
                  <a:lnTo>
                    <a:pt x="423227" y="1216139"/>
                  </a:lnTo>
                  <a:lnTo>
                    <a:pt x="428383" y="1214005"/>
                  </a:lnTo>
                  <a:lnTo>
                    <a:pt x="435965" y="1206423"/>
                  </a:lnTo>
                  <a:lnTo>
                    <a:pt x="438086" y="1201280"/>
                  </a:lnTo>
                  <a:lnTo>
                    <a:pt x="438086" y="1175689"/>
                  </a:lnTo>
                  <a:lnTo>
                    <a:pt x="438124" y="1034529"/>
                  </a:lnTo>
                  <a:close/>
                </a:path>
                <a:path w="607059" h="1270634">
                  <a:moveTo>
                    <a:pt x="525348" y="328574"/>
                  </a:moveTo>
                  <a:lnTo>
                    <a:pt x="523417" y="321094"/>
                  </a:lnTo>
                  <a:lnTo>
                    <a:pt x="443369" y="239903"/>
                  </a:lnTo>
                  <a:lnTo>
                    <a:pt x="415975" y="212115"/>
                  </a:lnTo>
                  <a:lnTo>
                    <a:pt x="517906" y="115633"/>
                  </a:lnTo>
                  <a:lnTo>
                    <a:pt x="522249" y="111950"/>
                  </a:lnTo>
                  <a:lnTo>
                    <a:pt x="524840" y="106603"/>
                  </a:lnTo>
                  <a:lnTo>
                    <a:pt x="525221" y="95224"/>
                  </a:lnTo>
                  <a:lnTo>
                    <a:pt x="522998" y="89712"/>
                  </a:lnTo>
                  <a:lnTo>
                    <a:pt x="514845" y="81762"/>
                  </a:lnTo>
                  <a:lnTo>
                    <a:pt x="509270" y="79705"/>
                  </a:lnTo>
                  <a:lnTo>
                    <a:pt x="498462" y="80352"/>
                  </a:lnTo>
                  <a:lnTo>
                    <a:pt x="493649" y="82613"/>
                  </a:lnTo>
                  <a:lnTo>
                    <a:pt x="490118" y="86360"/>
                  </a:lnTo>
                  <a:lnTo>
                    <a:pt x="316560" y="250431"/>
                  </a:lnTo>
                  <a:lnTo>
                    <a:pt x="310045" y="254850"/>
                  </a:lnTo>
                  <a:lnTo>
                    <a:pt x="303174" y="256324"/>
                  </a:lnTo>
                  <a:lnTo>
                    <a:pt x="296316" y="254850"/>
                  </a:lnTo>
                  <a:lnTo>
                    <a:pt x="289814" y="250431"/>
                  </a:lnTo>
                  <a:lnTo>
                    <a:pt x="278917" y="240118"/>
                  </a:lnTo>
                  <a:lnTo>
                    <a:pt x="116459" y="86360"/>
                  </a:lnTo>
                  <a:lnTo>
                    <a:pt x="112077" y="82029"/>
                  </a:lnTo>
                  <a:lnTo>
                    <a:pt x="105943" y="79933"/>
                  </a:lnTo>
                  <a:lnTo>
                    <a:pt x="94691" y="81318"/>
                  </a:lnTo>
                  <a:lnTo>
                    <a:pt x="90004" y="83908"/>
                  </a:lnTo>
                  <a:lnTo>
                    <a:pt x="83426" y="91897"/>
                  </a:lnTo>
                  <a:lnTo>
                    <a:pt x="81800" y="97002"/>
                  </a:lnTo>
                  <a:lnTo>
                    <a:pt x="82524" y="107315"/>
                  </a:lnTo>
                  <a:lnTo>
                    <a:pt x="84848" y="112141"/>
                  </a:lnTo>
                  <a:lnTo>
                    <a:pt x="88658" y="115633"/>
                  </a:lnTo>
                  <a:lnTo>
                    <a:pt x="190385" y="212318"/>
                  </a:lnTo>
                  <a:lnTo>
                    <a:pt x="83159" y="321094"/>
                  </a:lnTo>
                  <a:lnTo>
                    <a:pt x="81216" y="328574"/>
                  </a:lnTo>
                  <a:lnTo>
                    <a:pt x="85064" y="342519"/>
                  </a:lnTo>
                  <a:lnTo>
                    <a:pt x="90563" y="347941"/>
                  </a:lnTo>
                  <a:lnTo>
                    <a:pt x="104571" y="351586"/>
                  </a:lnTo>
                  <a:lnTo>
                    <a:pt x="112014" y="349529"/>
                  </a:lnTo>
                  <a:lnTo>
                    <a:pt x="219875" y="240118"/>
                  </a:lnTo>
                  <a:lnTo>
                    <a:pt x="261785" y="279920"/>
                  </a:lnTo>
                  <a:lnTo>
                    <a:pt x="281127" y="292138"/>
                  </a:lnTo>
                  <a:lnTo>
                    <a:pt x="303072" y="296202"/>
                  </a:lnTo>
                  <a:lnTo>
                    <a:pt x="325005" y="292125"/>
                  </a:lnTo>
                  <a:lnTo>
                    <a:pt x="344360" y="279920"/>
                  </a:lnTo>
                  <a:lnTo>
                    <a:pt x="369201" y="256324"/>
                  </a:lnTo>
                  <a:lnTo>
                    <a:pt x="386486" y="239903"/>
                  </a:lnTo>
                  <a:lnTo>
                    <a:pt x="494576" y="349529"/>
                  </a:lnTo>
                  <a:lnTo>
                    <a:pt x="502005" y="351586"/>
                  </a:lnTo>
                  <a:lnTo>
                    <a:pt x="516013" y="347941"/>
                  </a:lnTo>
                  <a:lnTo>
                    <a:pt x="521512" y="342519"/>
                  </a:lnTo>
                  <a:lnTo>
                    <a:pt x="525348" y="328574"/>
                  </a:lnTo>
                  <a:close/>
                </a:path>
                <a:path w="607059" h="1270634">
                  <a:moveTo>
                    <a:pt x="593115" y="60667"/>
                  </a:moveTo>
                  <a:lnTo>
                    <a:pt x="575259" y="17856"/>
                  </a:lnTo>
                  <a:lnTo>
                    <a:pt x="552678" y="4140"/>
                  </a:lnTo>
                  <a:lnTo>
                    <a:pt x="552678" y="60667"/>
                  </a:lnTo>
                  <a:lnTo>
                    <a:pt x="552678" y="370713"/>
                  </a:lnTo>
                  <a:lnTo>
                    <a:pt x="551141" y="378739"/>
                  </a:lnTo>
                  <a:lnTo>
                    <a:pt x="546900" y="385152"/>
                  </a:lnTo>
                  <a:lnTo>
                    <a:pt x="540486" y="389394"/>
                  </a:lnTo>
                  <a:lnTo>
                    <a:pt x="532460" y="390931"/>
                  </a:lnTo>
                  <a:lnTo>
                    <a:pt x="74129" y="390931"/>
                  </a:lnTo>
                  <a:lnTo>
                    <a:pt x="66103" y="389394"/>
                  </a:lnTo>
                  <a:lnTo>
                    <a:pt x="59690" y="385152"/>
                  </a:lnTo>
                  <a:lnTo>
                    <a:pt x="55448" y="378739"/>
                  </a:lnTo>
                  <a:lnTo>
                    <a:pt x="53911" y="370713"/>
                  </a:lnTo>
                  <a:lnTo>
                    <a:pt x="53911" y="60667"/>
                  </a:lnTo>
                  <a:lnTo>
                    <a:pt x="55448" y="52641"/>
                  </a:lnTo>
                  <a:lnTo>
                    <a:pt x="59690" y="46228"/>
                  </a:lnTo>
                  <a:lnTo>
                    <a:pt x="66103" y="41986"/>
                  </a:lnTo>
                  <a:lnTo>
                    <a:pt x="74129" y="40449"/>
                  </a:lnTo>
                  <a:lnTo>
                    <a:pt x="532460" y="40449"/>
                  </a:lnTo>
                  <a:lnTo>
                    <a:pt x="540486" y="41986"/>
                  </a:lnTo>
                  <a:lnTo>
                    <a:pt x="546900" y="46228"/>
                  </a:lnTo>
                  <a:lnTo>
                    <a:pt x="551141" y="52641"/>
                  </a:lnTo>
                  <a:lnTo>
                    <a:pt x="552678" y="60667"/>
                  </a:lnTo>
                  <a:lnTo>
                    <a:pt x="552678" y="4140"/>
                  </a:lnTo>
                  <a:lnTo>
                    <a:pt x="532460" y="0"/>
                  </a:lnTo>
                  <a:lnTo>
                    <a:pt x="74129" y="0"/>
                  </a:lnTo>
                  <a:lnTo>
                    <a:pt x="50622" y="4800"/>
                  </a:lnTo>
                  <a:lnTo>
                    <a:pt x="31330" y="17868"/>
                  </a:lnTo>
                  <a:lnTo>
                    <a:pt x="18275" y="37160"/>
                  </a:lnTo>
                  <a:lnTo>
                    <a:pt x="13474" y="60667"/>
                  </a:lnTo>
                  <a:lnTo>
                    <a:pt x="13474" y="370713"/>
                  </a:lnTo>
                  <a:lnTo>
                    <a:pt x="18275" y="394208"/>
                  </a:lnTo>
                  <a:lnTo>
                    <a:pt x="31330" y="413512"/>
                  </a:lnTo>
                  <a:lnTo>
                    <a:pt x="50622" y="426567"/>
                  </a:lnTo>
                  <a:lnTo>
                    <a:pt x="74129" y="431368"/>
                  </a:lnTo>
                  <a:lnTo>
                    <a:pt x="532460" y="431368"/>
                  </a:lnTo>
                  <a:lnTo>
                    <a:pt x="575259" y="413499"/>
                  </a:lnTo>
                  <a:lnTo>
                    <a:pt x="593115" y="370713"/>
                  </a:lnTo>
                  <a:lnTo>
                    <a:pt x="593115" y="60667"/>
                  </a:lnTo>
                  <a:close/>
                </a:path>
                <a:path w="607059" h="1270634">
                  <a:moveTo>
                    <a:pt x="606602" y="865657"/>
                  </a:moveTo>
                  <a:lnTo>
                    <a:pt x="600214" y="834263"/>
                  </a:lnTo>
                  <a:lnTo>
                    <a:pt x="594093" y="825220"/>
                  </a:lnTo>
                  <a:lnTo>
                    <a:pt x="582828" y="808545"/>
                  </a:lnTo>
                  <a:lnTo>
                    <a:pt x="566153" y="797280"/>
                  </a:lnTo>
                  <a:lnTo>
                    <a:pt x="566153" y="865657"/>
                  </a:lnTo>
                  <a:lnTo>
                    <a:pt x="566153" y="879132"/>
                  </a:lnTo>
                  <a:lnTo>
                    <a:pt x="566153" y="919568"/>
                  </a:lnTo>
                  <a:lnTo>
                    <a:pt x="566153" y="1189177"/>
                  </a:lnTo>
                  <a:lnTo>
                    <a:pt x="563041" y="1205090"/>
                  </a:lnTo>
                  <a:lnTo>
                    <a:pt x="554469" y="1217930"/>
                  </a:lnTo>
                  <a:lnTo>
                    <a:pt x="541629" y="1226502"/>
                  </a:lnTo>
                  <a:lnTo>
                    <a:pt x="525716" y="1229614"/>
                  </a:lnTo>
                  <a:lnTo>
                    <a:pt x="80873" y="1229614"/>
                  </a:lnTo>
                  <a:lnTo>
                    <a:pt x="64960" y="1226502"/>
                  </a:lnTo>
                  <a:lnTo>
                    <a:pt x="52120" y="1217930"/>
                  </a:lnTo>
                  <a:lnTo>
                    <a:pt x="43561" y="1205090"/>
                  </a:lnTo>
                  <a:lnTo>
                    <a:pt x="40436" y="1189177"/>
                  </a:lnTo>
                  <a:lnTo>
                    <a:pt x="40436" y="919568"/>
                  </a:lnTo>
                  <a:lnTo>
                    <a:pt x="566153" y="919568"/>
                  </a:lnTo>
                  <a:lnTo>
                    <a:pt x="566153" y="879132"/>
                  </a:lnTo>
                  <a:lnTo>
                    <a:pt x="40436" y="879132"/>
                  </a:lnTo>
                  <a:lnTo>
                    <a:pt x="40436" y="865657"/>
                  </a:lnTo>
                  <a:lnTo>
                    <a:pt x="43548" y="849731"/>
                  </a:lnTo>
                  <a:lnTo>
                    <a:pt x="52120" y="836904"/>
                  </a:lnTo>
                  <a:lnTo>
                    <a:pt x="64947" y="828332"/>
                  </a:lnTo>
                  <a:lnTo>
                    <a:pt x="80873" y="825220"/>
                  </a:lnTo>
                  <a:lnTo>
                    <a:pt x="525716" y="825220"/>
                  </a:lnTo>
                  <a:lnTo>
                    <a:pt x="541629" y="828332"/>
                  </a:lnTo>
                  <a:lnTo>
                    <a:pt x="554469" y="836904"/>
                  </a:lnTo>
                  <a:lnTo>
                    <a:pt x="563041" y="849731"/>
                  </a:lnTo>
                  <a:lnTo>
                    <a:pt x="566153" y="865657"/>
                  </a:lnTo>
                  <a:lnTo>
                    <a:pt x="566153" y="797280"/>
                  </a:lnTo>
                  <a:lnTo>
                    <a:pt x="557110" y="791159"/>
                  </a:lnTo>
                  <a:lnTo>
                    <a:pt x="525716" y="784771"/>
                  </a:lnTo>
                  <a:lnTo>
                    <a:pt x="80873" y="784771"/>
                  </a:lnTo>
                  <a:lnTo>
                    <a:pt x="49479" y="791159"/>
                  </a:lnTo>
                  <a:lnTo>
                    <a:pt x="23761" y="808545"/>
                  </a:lnTo>
                  <a:lnTo>
                    <a:pt x="6388" y="834263"/>
                  </a:lnTo>
                  <a:lnTo>
                    <a:pt x="0" y="865657"/>
                  </a:lnTo>
                  <a:lnTo>
                    <a:pt x="0" y="1189177"/>
                  </a:lnTo>
                  <a:lnTo>
                    <a:pt x="6388" y="1220571"/>
                  </a:lnTo>
                  <a:lnTo>
                    <a:pt x="23761" y="1246289"/>
                  </a:lnTo>
                  <a:lnTo>
                    <a:pt x="49479" y="1263675"/>
                  </a:lnTo>
                  <a:lnTo>
                    <a:pt x="80873" y="1270063"/>
                  </a:lnTo>
                  <a:lnTo>
                    <a:pt x="525716" y="1270063"/>
                  </a:lnTo>
                  <a:lnTo>
                    <a:pt x="557110" y="1263675"/>
                  </a:lnTo>
                  <a:lnTo>
                    <a:pt x="582828" y="1246289"/>
                  </a:lnTo>
                  <a:lnTo>
                    <a:pt x="594093" y="1229614"/>
                  </a:lnTo>
                  <a:lnTo>
                    <a:pt x="600214" y="1220571"/>
                  </a:lnTo>
                  <a:lnTo>
                    <a:pt x="606602" y="1189177"/>
                  </a:lnTo>
                  <a:lnTo>
                    <a:pt x="606602" y="919568"/>
                  </a:lnTo>
                  <a:lnTo>
                    <a:pt x="606602" y="879132"/>
                  </a:lnTo>
                  <a:lnTo>
                    <a:pt x="606602" y="865657"/>
                  </a:lnTo>
                  <a:close/>
                </a:path>
              </a:pathLst>
            </a:custGeom>
            <a:solidFill>
              <a:srgbClr val="48B1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3" name="object 11">
            <a:extLst>
              <a:ext uri="{FF2B5EF4-FFF2-40B4-BE49-F238E27FC236}">
                <a16:creationId xmlns:a16="http://schemas.microsoft.com/office/drawing/2014/main" id="{0EBC5754-F51B-4FA6-9705-D9CBADDD847D}"/>
              </a:ext>
            </a:extLst>
          </p:cNvPr>
          <p:cNvSpPr txBox="1">
            <a:spLocks/>
          </p:cNvSpPr>
          <p:nvPr/>
        </p:nvSpPr>
        <p:spPr>
          <a:xfrm>
            <a:off x="1172835" y="3294935"/>
            <a:ext cx="6798329" cy="758597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3546728" marR="2310">
              <a:lnSpc>
                <a:spcPct val="140800"/>
              </a:lnSpc>
              <a:spcBef>
                <a:spcPts val="41"/>
              </a:spcBef>
            </a:pPr>
            <a:r>
              <a:rPr lang="da-DK" sz="1842" spc="34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comercial@linkedby.com.br </a:t>
            </a:r>
            <a:r>
              <a:rPr lang="da-DK" sz="1842" spc="-578">
                <a:solidFill>
                  <a:schemeClr val="bg1"/>
                </a:solidFill>
              </a:rPr>
              <a:t> </a:t>
            </a:r>
            <a:r>
              <a:rPr lang="da-DK" sz="1842" spc="11">
                <a:solidFill>
                  <a:schemeClr val="bg1"/>
                </a:solidFill>
              </a:rPr>
              <a:t>linkedby.com.br</a:t>
            </a:r>
            <a:endParaRPr lang="da-DK" sz="1842" spc="11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F989A4-9466-CD94-7E69-35ACDA6D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517" y="-60705"/>
            <a:ext cx="9232308" cy="52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1372A-B2FC-4326-9232-E3BD49E02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876" y="438347"/>
            <a:ext cx="2246586" cy="538609"/>
          </a:xfrm>
        </p:spPr>
        <p:txBody>
          <a:bodyPr/>
          <a:lstStyle/>
          <a:p>
            <a:r>
              <a:rPr lang="pt-BR" dirty="0">
                <a:solidFill>
                  <a:srgbClr val="8CA854"/>
                </a:solidFill>
              </a:rPr>
              <a:t>Referências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97800E-53A1-5390-010F-807E56458F7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0716" y="2322245"/>
            <a:ext cx="8492359" cy="246221"/>
          </a:xfrm>
        </p:spPr>
        <p:txBody>
          <a:bodyPr/>
          <a:lstStyle/>
          <a:p>
            <a:r>
              <a:rPr lang="pt-BR" sz="1600" dirty="0">
                <a:solidFill>
                  <a:srgbClr val="8CA854"/>
                </a:solidFill>
              </a:rPr>
              <a:t>https://pt.linkedin.com/advice/3/what-role-artificial-intelligence-distributed-pjtte?lang=pt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886AFA-59D9-2484-485D-A733FB1073CE}"/>
              </a:ext>
            </a:extLst>
          </p:cNvPr>
          <p:cNvSpPr txBox="1"/>
          <p:nvPr/>
        </p:nvSpPr>
        <p:spPr>
          <a:xfrm>
            <a:off x="346840" y="2673566"/>
            <a:ext cx="7683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8CA854"/>
                </a:solidFill>
              </a:rPr>
              <a:t>https://www.researchgate.net/profile/Renato-Cerqueira/publication/237476415_Computacao_Autonoma_Conceitos_Infra-estruturas_e_Solucoes_em_Sistemas_Distribuidos/links/00b495398c568496fa000000/Computacao-Autonoma-Conceitos-Infra-estruturas-e-Solucoes-em-Sistemas-Distribuidos.pdf</a:t>
            </a:r>
          </a:p>
        </p:txBody>
      </p:sp>
    </p:spTree>
    <p:extLst>
      <p:ext uri="{BB962C8B-B14F-4D97-AF65-F5344CB8AC3E}">
        <p14:creationId xmlns:p14="http://schemas.microsoft.com/office/powerpoint/2010/main" val="358470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5649B21-52DD-6498-FB05-A48D24C392B2}"/>
              </a:ext>
            </a:extLst>
          </p:cNvPr>
          <p:cNvSpPr txBox="1">
            <a:spLocks/>
          </p:cNvSpPr>
          <p:nvPr/>
        </p:nvSpPr>
        <p:spPr>
          <a:xfrm>
            <a:off x="2253540" y="336779"/>
            <a:ext cx="73318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pt-BR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00" b="0" i="0" u="none" strike="noStrike" cap="none">
                <a:solidFill>
                  <a:srgbClr val="38739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8CA854"/>
                </a:solidFill>
              </a:rPr>
              <a:t>         O que é um sistema distribuído?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4DFA2F-2FEC-4356-8887-5608626B2B27}"/>
              </a:ext>
            </a:extLst>
          </p:cNvPr>
          <p:cNvSpPr txBox="1"/>
          <p:nvPr/>
        </p:nvSpPr>
        <p:spPr>
          <a:xfrm>
            <a:off x="2862719" y="525036"/>
            <a:ext cx="475140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Considere um único computador.</a:t>
            </a:r>
          </a:p>
          <a:p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Essa máquina tem limitações físicas de processamento e armazenamento.</a:t>
            </a:r>
          </a:p>
          <a:p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Armazenamento: é limitado pelo limite de espaço em disco.</a:t>
            </a:r>
          </a:p>
          <a:p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pt-BR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Processamento: É limitado pela capacidade do seu processador e pela memória RAM.</a:t>
            </a:r>
          </a:p>
        </p:txBody>
      </p:sp>
      <p:pic>
        <p:nvPicPr>
          <p:cNvPr id="6" name="Espaço Reservado para Conteúdo 16">
            <a:extLst>
              <a:ext uri="{FF2B5EF4-FFF2-40B4-BE49-F238E27FC236}">
                <a16:creationId xmlns:a16="http://schemas.microsoft.com/office/drawing/2014/main" id="{4D06DEF5-261B-812F-1261-2B901318A9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8188" y="1892492"/>
            <a:ext cx="2463385" cy="26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8BD6EF1D-CC11-23FA-5967-E890E0BF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538" y="3564532"/>
            <a:ext cx="6957847" cy="553998"/>
          </a:xfrm>
          <a:noFill/>
        </p:spPr>
        <p:txBody>
          <a:bodyPr rtlCol="0" anchor="ctr"/>
          <a:lstStyle>
            <a:defPPr>
              <a:defRPr lang="pt-BR"/>
            </a:defPPr>
          </a:lstStyle>
          <a:p>
            <a:r>
              <a:rPr lang="pt-BR" sz="1800" dirty="0">
                <a:solidFill>
                  <a:srgbClr val="8CA854"/>
                </a:solidFill>
              </a:rPr>
              <a:t> E se pudermos usar a capacidade de armazenamento  e processamento de diversos computadores simultaneamente?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020BDE4-EE0E-7E85-7A6D-FBD28C3BA6A1}"/>
              </a:ext>
            </a:extLst>
          </p:cNvPr>
          <p:cNvGrpSpPr/>
          <p:nvPr/>
        </p:nvGrpSpPr>
        <p:grpSpPr>
          <a:xfrm>
            <a:off x="666188" y="1074600"/>
            <a:ext cx="7700045" cy="1910338"/>
            <a:chOff x="519043" y="941250"/>
            <a:chExt cx="11152049" cy="2327414"/>
          </a:xfrm>
        </p:grpSpPr>
        <p:pic>
          <p:nvPicPr>
            <p:cNvPr id="5" name="Espaço Reservado para Imagem 26" descr="Diagrama&#10;&#10;Descrição gerada automaticamente">
              <a:extLst>
                <a:ext uri="{FF2B5EF4-FFF2-40B4-BE49-F238E27FC236}">
                  <a16:creationId xmlns:a16="http://schemas.microsoft.com/office/drawing/2014/main" id="{6F46F66C-C9E1-C454-3F03-98199059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4460" r="14460"/>
            <a:stretch/>
          </p:blipFill>
          <p:spPr>
            <a:xfrm>
              <a:off x="519043" y="943459"/>
              <a:ext cx="2231129" cy="2325205"/>
            </a:xfrm>
            <a:prstGeom prst="rect">
              <a:avLst/>
            </a:prstGeom>
          </p:spPr>
        </p:pic>
        <p:pic>
          <p:nvPicPr>
            <p:cNvPr id="6" name="Espaço Reservado para Imagem 26" descr="Diagrama&#10;&#10;Descrição gerada automaticamente">
              <a:extLst>
                <a:ext uri="{FF2B5EF4-FFF2-40B4-BE49-F238E27FC236}">
                  <a16:creationId xmlns:a16="http://schemas.microsoft.com/office/drawing/2014/main" id="{48450AB9-DD91-A0C0-9E7D-60091B3A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4460" r="14460"/>
            <a:stretch/>
          </p:blipFill>
          <p:spPr>
            <a:xfrm>
              <a:off x="2747617" y="941250"/>
              <a:ext cx="2231129" cy="2325205"/>
            </a:xfrm>
            <a:prstGeom prst="rect">
              <a:avLst/>
            </a:prstGeom>
          </p:spPr>
        </p:pic>
        <p:pic>
          <p:nvPicPr>
            <p:cNvPr id="7" name="Espaço Reservado para Imagem 26" descr="Diagrama&#10;&#10;Descrição gerada automaticamente">
              <a:extLst>
                <a:ext uri="{FF2B5EF4-FFF2-40B4-BE49-F238E27FC236}">
                  <a16:creationId xmlns:a16="http://schemas.microsoft.com/office/drawing/2014/main" id="{A440EFFD-E5AB-C016-B8C0-247BDB5F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4460" r="14460"/>
            <a:stretch/>
          </p:blipFill>
          <p:spPr>
            <a:xfrm>
              <a:off x="7209181" y="941250"/>
              <a:ext cx="2231129" cy="2325205"/>
            </a:xfrm>
            <a:prstGeom prst="rect">
              <a:avLst/>
            </a:prstGeom>
          </p:spPr>
        </p:pic>
        <p:pic>
          <p:nvPicPr>
            <p:cNvPr id="8" name="Espaço Reservado para Imagem 26" descr="Diagrama&#10;&#10;Descrição gerada automaticamente">
              <a:extLst>
                <a:ext uri="{FF2B5EF4-FFF2-40B4-BE49-F238E27FC236}">
                  <a16:creationId xmlns:a16="http://schemas.microsoft.com/office/drawing/2014/main" id="{B3040F38-061B-51F6-7917-1BFB6301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4460" r="14460"/>
            <a:stretch/>
          </p:blipFill>
          <p:spPr>
            <a:xfrm>
              <a:off x="4978398" y="941250"/>
              <a:ext cx="2231129" cy="2325205"/>
            </a:xfrm>
            <a:prstGeom prst="rect">
              <a:avLst/>
            </a:prstGeom>
          </p:spPr>
        </p:pic>
        <p:pic>
          <p:nvPicPr>
            <p:cNvPr id="9" name="Espaço Reservado para Imagem 26" descr="Diagrama&#10;&#10;Descrição gerada automaticamente">
              <a:extLst>
                <a:ext uri="{FF2B5EF4-FFF2-40B4-BE49-F238E27FC236}">
                  <a16:creationId xmlns:a16="http://schemas.microsoft.com/office/drawing/2014/main" id="{C874DFFD-53F6-8390-D951-E89D8644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4460" r="14460"/>
            <a:stretch/>
          </p:blipFill>
          <p:spPr>
            <a:xfrm>
              <a:off x="9439963" y="941250"/>
              <a:ext cx="2231129" cy="2325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95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8072561-9769-BB63-2B71-924588039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884" y="1027218"/>
            <a:ext cx="4388999" cy="539438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Sistemas distribuídos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410FDFB-0C89-D6A4-43C2-F2F42CC1C1CD}"/>
              </a:ext>
            </a:extLst>
          </p:cNvPr>
          <p:cNvSpPr txBox="1">
            <a:spLocks/>
          </p:cNvSpPr>
          <p:nvPr/>
        </p:nvSpPr>
        <p:spPr>
          <a:xfrm>
            <a:off x="405904" y="2007058"/>
            <a:ext cx="5388012" cy="3136442"/>
          </a:xfrm>
          <a:prstGeom prst="rect">
            <a:avLst/>
          </a:prstGeom>
          <a:noFill/>
        </p:spPr>
        <p:txBody>
          <a:bodyPr vert="horz" wrap="square" lIns="91440" tIns="0" rIns="91440" bIns="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pt-BR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rgbClr val="8CA854"/>
                </a:solidFill>
              </a:rPr>
              <a:t>É uma rede de computadores que trabalham juntos com  um único sistema e que pode ser usado para armazenamento, processamento ou ambos.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Espaço Reservado para Imagem 17" descr="Diagrama&#10;&#10;Descrição gerada automaticamente">
            <a:extLst>
              <a:ext uri="{FF2B5EF4-FFF2-40B4-BE49-F238E27FC236}">
                <a16:creationId xmlns:a16="http://schemas.microsoft.com/office/drawing/2014/main" id="{9D65798B-10A7-2AE7-40A7-0B0C769E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412497" y="153321"/>
            <a:ext cx="3464419" cy="2511359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405718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EAA8CF-A230-A890-4B23-2D6DBA38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932" y="333535"/>
            <a:ext cx="6343923" cy="612397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r>
              <a:rPr lang="pt-BR" dirty="0">
                <a:solidFill>
                  <a:srgbClr val="8CA854"/>
                </a:solidFill>
              </a:rPr>
              <a:t>Sistemas distribuídos autônomo</a:t>
            </a:r>
          </a:p>
        </p:txBody>
      </p:sp>
      <p:pic>
        <p:nvPicPr>
          <p:cNvPr id="6" name="Imagem 5" descr="Carro de corrida na pista&#10;&#10;Descrição gerada automaticamente com confiança média">
            <a:extLst>
              <a:ext uri="{FF2B5EF4-FFF2-40B4-BE49-F238E27FC236}">
                <a16:creationId xmlns:a16="http://schemas.microsoft.com/office/drawing/2014/main" id="{EC392F79-DD4A-9186-1BF7-A8643777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882" y="1392788"/>
            <a:ext cx="6074980" cy="34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EAA8CF-A230-A890-4B23-2D6DBA38C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932" y="333535"/>
            <a:ext cx="6343923" cy="612397"/>
          </a:xfrm>
          <a:noFill/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r>
              <a:rPr lang="pt-BR" dirty="0">
                <a:solidFill>
                  <a:srgbClr val="8CA854"/>
                </a:solidFill>
              </a:rPr>
              <a:t>Sistemas distribuídos autônomo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7A9C5DF3-3982-14A2-3E24-26B34AA1360D}"/>
              </a:ext>
            </a:extLst>
          </p:cNvPr>
          <p:cNvSpPr txBox="1">
            <a:spLocks/>
          </p:cNvSpPr>
          <p:nvPr/>
        </p:nvSpPr>
        <p:spPr>
          <a:xfrm>
            <a:off x="1224821" y="1450953"/>
            <a:ext cx="6694357" cy="2921351"/>
          </a:xfrm>
          <a:prstGeom prst="rect">
            <a:avLst/>
          </a:prstGeom>
          <a:noFill/>
        </p:spPr>
        <p:txBody>
          <a:bodyPr vert="horz" wrap="square" lIns="91440" tIns="0" rIns="91440" bIns="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pt-BR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Alguns exemplos:</a:t>
            </a: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Google Drive (ou Dropbox):</a:t>
            </a:r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Jogos Online Multiplayer (Minecraft, </a:t>
            </a:r>
            <a:r>
              <a:rPr lang="pt-BR" sz="2000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Fortnite</a:t>
            </a:r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):</a:t>
            </a: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Internet das Coisas (IoT) </a:t>
            </a: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ü"/>
            </a:pPr>
            <a:r>
              <a:rPr lang="pt-BR" sz="20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Carros autônomos</a:t>
            </a: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pt-BR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8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56F04E9F-C390-7AA8-EDFE-9A7C43B53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221" y="609425"/>
            <a:ext cx="6531429" cy="538609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rgbClr val="8CA854"/>
                </a:solidFill>
              </a:rPr>
              <a:t>O que é Inteligência artificial ?</a:t>
            </a:r>
          </a:p>
        </p:txBody>
      </p:sp>
      <p:pic>
        <p:nvPicPr>
          <p:cNvPr id="10" name="Imagem 9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952340E1-8901-7BC5-89AF-593C9BD7FD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525" y="1278978"/>
            <a:ext cx="5444358" cy="36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48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326EBD8D-3E9D-A595-87EC-E48E461C0718}"/>
              </a:ext>
            </a:extLst>
          </p:cNvPr>
          <p:cNvSpPr txBox="1">
            <a:spLocks/>
          </p:cNvSpPr>
          <p:nvPr/>
        </p:nvSpPr>
        <p:spPr>
          <a:xfrm>
            <a:off x="3020794" y="335944"/>
            <a:ext cx="61232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pt-BR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500" b="0" i="0" u="none" strike="noStrike" cap="none">
                <a:solidFill>
                  <a:srgbClr val="38739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rgbClr val="8CA854"/>
                </a:solidFill>
                <a:ea typeface="+mj-lt"/>
                <a:cs typeface="+mj-lt"/>
              </a:rPr>
              <a:t>Alguns exemplos de IA que usamos no dia a dia .</a:t>
            </a:r>
            <a:endParaRPr lang="pt-BR" sz="2400" dirty="0">
              <a:solidFill>
                <a:srgbClr val="8CA854"/>
              </a:solidFill>
            </a:endParaRPr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id="{6ED2E5A0-1C94-24BA-01C6-928082A2E7D4}"/>
              </a:ext>
            </a:extLst>
          </p:cNvPr>
          <p:cNvSpPr txBox="1">
            <a:spLocks/>
          </p:cNvSpPr>
          <p:nvPr/>
        </p:nvSpPr>
        <p:spPr>
          <a:xfrm>
            <a:off x="372187" y="1857075"/>
            <a:ext cx="4996650" cy="2950481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pt-BR"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pt-BR" sz="24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Assistentes Virtuais :</a:t>
            </a:r>
            <a:endParaRPr lang="pt-BR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 Siri (Apple) ou Google </a:t>
            </a:r>
            <a:r>
              <a:rPr lang="pt-BR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Assistant</a:t>
            </a:r>
            <a:r>
              <a:rPr lang="pt-BR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. .</a:t>
            </a:r>
            <a:endParaRPr lang="pt-B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endParaRPr lang="pt-BR" dirty="0">
              <a:solidFill>
                <a:schemeClr val="accent3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4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Recomendações de Filmes e Músicas:</a:t>
            </a:r>
            <a:endParaRPr lang="pt-BR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Netflix ou </a:t>
            </a:r>
            <a:r>
              <a:rPr lang="pt-BR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Spotify</a:t>
            </a:r>
            <a:r>
              <a:rPr lang="pt-BR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. 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pt-BR" dirty="0">
              <a:solidFill>
                <a:schemeClr val="accent3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400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Chatbots</a:t>
            </a:r>
            <a:r>
              <a:rPr lang="pt-BR" sz="2400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de Atendimento ao Cliente: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pt-BR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Chatbots</a:t>
            </a:r>
            <a:r>
              <a:rPr lang="pt-BR" dirty="0">
                <a:solidFill>
                  <a:schemeClr val="accent3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em sites de lojas online.  </a:t>
            </a:r>
            <a:endParaRPr lang="pt-B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Espaço Reservado para Conteúdo 9" descr="Mãos brancas e pretas do robô">
            <a:extLst>
              <a:ext uri="{FF2B5EF4-FFF2-40B4-BE49-F238E27FC236}">
                <a16:creationId xmlns:a16="http://schemas.microsoft.com/office/drawing/2014/main" id="{A4CD9F84-489A-ADD6-525F-314801B9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83161" y="1043060"/>
            <a:ext cx="4311944" cy="24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2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2153944-8347-70D3-1289-BDF430FC80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1E49"/>
              </a:clrFrom>
              <a:clrTo>
                <a:srgbClr val="001E49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2760" y="1573268"/>
            <a:ext cx="5549462" cy="31215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DC2445B-76EF-C8E0-FA76-F0F24F9DA3DF}"/>
              </a:ext>
            </a:extLst>
          </p:cNvPr>
          <p:cNvSpPr txBox="1"/>
          <p:nvPr/>
        </p:nvSpPr>
        <p:spPr>
          <a:xfrm>
            <a:off x="4172606" y="448660"/>
            <a:ext cx="44879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2"/>
                </a:solidFill>
              </a:rPr>
              <a:t>Qual o papel da inteligência artificial em sistemas distribuídos?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04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297</Words>
  <Application>Microsoft Office PowerPoint</Application>
  <PresentationFormat>Apresentação na tela (16:9)</PresentationFormat>
  <Paragraphs>56</Paragraphs>
  <Slides>18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Courier New</vt:lpstr>
      <vt:lpstr>Impact</vt:lpstr>
      <vt:lpstr>Arial</vt:lpstr>
      <vt:lpstr>Tahoma</vt:lpstr>
      <vt:lpstr>Calibri</vt:lpstr>
      <vt:lpstr>Wingdings</vt:lpstr>
      <vt:lpstr>Office Theme</vt:lpstr>
      <vt:lpstr>Apresentação do PowerPoint</vt:lpstr>
      <vt:lpstr>Apresentação do PowerPoint</vt:lpstr>
      <vt:lpstr> E se pudermos usar a capacidade de armazenamento  e processamento de diversos computadores simultaneamente?</vt:lpstr>
      <vt:lpstr>Sistemas distribuídos</vt:lpstr>
      <vt:lpstr>Sistemas distribuídos autônomo</vt:lpstr>
      <vt:lpstr>Sistemas distribuídos autônomo</vt:lpstr>
      <vt:lpstr>O que é Inteligência artificial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Algoritmo Genético / Redes Neurais</vt:lpstr>
      <vt:lpstr>Apresentação do PowerPoint</vt:lpstr>
      <vt:lpstr>Criptografia Homomórfica</vt:lpstr>
      <vt:lpstr>Conclusão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SAMSUNG</dc:creator>
  <cp:lastModifiedBy>Dayvison Freitas</cp:lastModifiedBy>
  <cp:revision>290</cp:revision>
  <cp:lastPrinted>2024-08-07T14:36:46Z</cp:lastPrinted>
  <dcterms:created xsi:type="dcterms:W3CDTF">2024-04-18T23:10:34Z</dcterms:created>
  <dcterms:modified xsi:type="dcterms:W3CDTF">2024-09-25T22:34:02Z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2024-04-18T00:00:00Z</vt:filetime>
  </property>
  <property fmtid="{D5CDD505-2E9C-101B-9397-08002B2CF9AE}" pid="5" name="Producer">
    <vt:lpwstr>Adobe PDF library 15.00</vt:lpwstr>
  </property>
</Properties>
</file>